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71" r:id="rId15"/>
    <p:sldId id="273" r:id="rId16"/>
    <p:sldId id="272" r:id="rId17"/>
    <p:sldId id="270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4C15D33-9CE9-4BA9-90BC-FFE5BCE7FF87}" type="datetimeFigureOut">
              <a:rPr lang="hr-HR" smtClean="0"/>
              <a:t>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5.2.2016.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5.2.2016.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5.2.2016.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5.2.2016.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4C15D33-9CE9-4BA9-90BC-FFE5BCE7FF87}" type="datetimeFigureOut">
              <a:rPr lang="hr-HR" smtClean="0"/>
              <a:t>5.2.2016.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4C15D33-9CE9-4BA9-90BC-FFE5BCE7FF87}" type="datetimeFigureOut">
              <a:rPr lang="hr-HR" smtClean="0"/>
              <a:t>5.2.2016.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4C15D33-9CE9-4BA9-90BC-FFE5BCE7FF87}" type="datetimeFigureOut">
              <a:rPr lang="hr-HR" smtClean="0"/>
              <a:t>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Pja7T9xGx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rusmarin.net/wp-content/uploads/2013/04/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7818"/>
            <a:ext cx="11017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301" y="1484784"/>
            <a:ext cx="5147404" cy="1828090"/>
          </a:xfrm>
        </p:spPr>
        <p:txBody>
          <a:bodyPr>
            <a:noAutofit/>
          </a:bodyPr>
          <a:lstStyle/>
          <a:p>
            <a:r>
              <a:rPr lang="hr-H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Sigurnost na </a:t>
            </a:r>
            <a:r>
              <a:rPr lang="hr-HR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internetu</a:t>
            </a:r>
            <a:endParaRPr lang="hr-H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hr-HR" b="1" dirty="0">
                <a:solidFill>
                  <a:schemeClr val="tx1"/>
                </a:solidFill>
              </a:rPr>
              <a:t>Kristina Kiš, </a:t>
            </a:r>
          </a:p>
          <a:p>
            <a:pPr algn="l"/>
            <a:r>
              <a:rPr lang="hr-HR" b="1" dirty="0">
                <a:solidFill>
                  <a:schemeClr val="tx1"/>
                </a:solidFill>
              </a:rPr>
              <a:t>Ema </a:t>
            </a:r>
            <a:r>
              <a:rPr lang="hr-HR" b="1" dirty="0" smtClean="0">
                <a:solidFill>
                  <a:schemeClr val="tx1"/>
                </a:solidFill>
              </a:rPr>
              <a:t>Vidaković, 8.c</a:t>
            </a:r>
          </a:p>
          <a:p>
            <a:pPr algn="l"/>
            <a:r>
              <a:rPr lang="hr-HR" b="1" dirty="0" smtClean="0">
                <a:solidFill>
                  <a:schemeClr val="tx1"/>
                </a:solidFill>
              </a:rPr>
              <a:t>OŠ Ivana Mažuranića Vinkovci</a:t>
            </a:r>
          </a:p>
          <a:p>
            <a:pPr algn="l"/>
            <a:r>
              <a:rPr lang="hr-HR" b="1" dirty="0" smtClean="0">
                <a:solidFill>
                  <a:schemeClr val="tx1"/>
                </a:solidFill>
              </a:rPr>
              <a:t>veljača, 2016.</a:t>
            </a:r>
            <a:endParaRPr lang="hr-HR" b="1" dirty="0">
              <a:solidFill>
                <a:schemeClr val="tx1"/>
              </a:solidFill>
            </a:endParaRPr>
          </a:p>
          <a:p>
            <a:pPr algn="l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1446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Opasnosti!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194" name="Picture 2" descr="http://previews.123rf.com/images/nikdoorg/nikdoorg1305/nikdoorg130500011/20133459-Newspaper-Cover-Page-Stock-Vector-newspaper-cartoon-ne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492896"/>
            <a:ext cx="2186455" cy="178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age.freepik.com/free-icon/wikipedia-logotype-of-earth-puzzle_318-64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85815"/>
            <a:ext cx="1614361" cy="161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www.clipartbest.com/cliparts/ace/7rM/ace7rMgc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8" descr="http://www.clipartbest.com/cliparts/ace/7rM/ace7rMgc4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202" name="Picture 10" descr="http://www.clker.com/cliparts/S/g/C/T/0/B/cartoon-world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10484"/>
            <a:ext cx="1752672" cy="17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203848" y="3062784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ight Arrow 11"/>
          <p:cNvSpPr/>
          <p:nvPr/>
        </p:nvSpPr>
        <p:spPr>
          <a:xfrm>
            <a:off x="5871390" y="3062784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282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Društvene mreže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9218" name="Picture 2" descr="http://static.dnaindia.com/sites/default/files/2015/05/03/333140-facboo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" b="98400" l="24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65" y="198884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dn.business2community.com/wp-content/uploads/2015/07/Twitter-icon.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79177"/>
            <a:ext cx="2260183" cy="226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creenshots.en.sftcdn.net/en/scrn/6650000/6650939/image-02-537x5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88" y="2020317"/>
            <a:ext cx="2192870" cy="218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a2.mzstatic.com/us/r30/Purple69/v4/b8/5b/35/b85b35bc-ccd2-25f2-f8cb-1c6c79d77517/icon175x17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09" y="4533286"/>
            <a:ext cx="2044159" cy="204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lh5.ggpht.com/jWKeAZUzPtUqgZdcLDSa7vd3iwdan8QX4nlYlHBMkJHcxwr-uZU40vDmrMKczCmiCBRf=w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88" y="4221088"/>
            <a:ext cx="2373351" cy="23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http://www.skypeassets.com/i/common/images/icons/favicon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14" descr="http://www.skypeassets.com/i/common/images/icons/favicon.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16" descr="http://www.skypeassets.com/i/common/images/icons/favicon.ic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34" name="Picture 18" descr="http://images.techtimes.com/data/images/full/25849/skype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7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779" y="4261089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61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120248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Štetan sadržaj društvenih mreža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Davanje osobnih podataka</a:t>
            </a:r>
          </a:p>
          <a:p>
            <a:r>
              <a:rPr lang="hr-HR" dirty="0" smtClean="0"/>
              <a:t>Izlaganje neprimjerenih fotografija</a:t>
            </a:r>
          </a:p>
          <a:p>
            <a:endParaRPr lang="hr-HR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3888432" cy="363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697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Opasnosti!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266" name="Picture 2" descr="http://t-p-e-facebook.e-monsite.com/medias/images/danger-face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330" y="1844824"/>
            <a:ext cx="5112568" cy="186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b92.net/news/pics/2013/09/17/11040380445238a14a41c98677129878_300x1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649588" cy="23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s3.amazonaws.com/digitaltrends-uploads-prod/2013/08/idfrau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38" l="0" r="99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4565"/>
            <a:ext cx="37871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27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Savjeti: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ako se želite registrirati na bilo koju stranicu, igricu ili društvenu mrežu na </a:t>
            </a:r>
            <a:r>
              <a:rPr lang="hr-HR" dirty="0" err="1" smtClean="0"/>
              <a:t>internetu</a:t>
            </a:r>
            <a:r>
              <a:rPr lang="hr-HR" dirty="0" smtClean="0"/>
              <a:t>, OBAVEZNO obavijestite roditelje o toj namjeri, inače postajete lak plijen prevarantima</a:t>
            </a:r>
          </a:p>
          <a:p>
            <a:r>
              <a:rPr lang="hr-HR" dirty="0" smtClean="0"/>
              <a:t>znajte da je na </a:t>
            </a:r>
            <a:r>
              <a:rPr lang="hr-HR" dirty="0" err="1" smtClean="0"/>
              <a:t>internetu</a:t>
            </a:r>
            <a:r>
              <a:rPr lang="hr-HR" dirty="0" smtClean="0"/>
              <a:t>, </a:t>
            </a:r>
            <a:r>
              <a:rPr lang="hr-HR" dirty="0" err="1" smtClean="0"/>
              <a:t>Viberu</a:t>
            </a:r>
            <a:r>
              <a:rPr lang="hr-HR" dirty="0" smtClean="0"/>
              <a:t>, </a:t>
            </a:r>
            <a:r>
              <a:rPr lang="hr-HR" dirty="0" err="1" smtClean="0"/>
              <a:t>WhatsApp</a:t>
            </a:r>
            <a:r>
              <a:rPr lang="hr-HR" dirty="0" smtClean="0"/>
              <a:t>-u i sl. sve javno, nakon samo nekoliko </a:t>
            </a:r>
            <a:r>
              <a:rPr lang="hr-HR" dirty="0" err="1" smtClean="0"/>
              <a:t>klikova</a:t>
            </a:r>
            <a:endParaRPr lang="hr-HR" dirty="0" smtClean="0"/>
          </a:p>
          <a:p>
            <a:r>
              <a:rPr lang="hr-HR" dirty="0" smtClean="0"/>
              <a:t>RAZMISLI PRIJE NEGO KLIKNEŠ!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648360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5 savjeta za Sigurnost na Internetu: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r-HR" dirty="0" smtClean="0"/>
              <a:t>ne </a:t>
            </a:r>
            <a:r>
              <a:rPr lang="hr-HR" dirty="0"/>
              <a:t>ostavljaj osobne podatke(ime, prezime, broj telefona)</a:t>
            </a:r>
          </a:p>
          <a:p>
            <a:pPr lvl="0"/>
            <a:r>
              <a:rPr lang="hr-HR" dirty="0"/>
              <a:t>ne objavljuj privatne slike kako bi ih mogli svi vidjeti</a:t>
            </a:r>
          </a:p>
          <a:p>
            <a:pPr lvl="0"/>
            <a:r>
              <a:rPr lang="hr-HR" dirty="0"/>
              <a:t>nemoj se registrirati bez znanja roditelja</a:t>
            </a:r>
          </a:p>
          <a:p>
            <a:pPr lvl="0"/>
            <a:r>
              <a:rPr lang="hr-HR" dirty="0"/>
              <a:t>nemoj šutjeti ako te tko uznemirava dulje vremena</a:t>
            </a:r>
          </a:p>
          <a:p>
            <a:pPr lvl="0"/>
            <a:r>
              <a:rPr lang="hr-HR" dirty="0"/>
              <a:t>nemoj prihvaćati zahtjeve za prijateljstvom nepoznatih ljudi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156249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2119257"/>
            <a:ext cx="6912768" cy="3603812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https://www.youtube.com/watch?v=nPja7T9xGxk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549265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rusmarin.net/wp-content/uploads/2013/04/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7818"/>
            <a:ext cx="11017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301" y="1484784"/>
            <a:ext cx="5147404" cy="1828090"/>
          </a:xfrm>
        </p:spPr>
        <p:txBody>
          <a:bodyPr>
            <a:noAutofit/>
          </a:bodyPr>
          <a:lstStyle/>
          <a:p>
            <a:r>
              <a:rPr lang="hr-H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Kraj!</a:t>
            </a:r>
            <a:endParaRPr lang="hr-HR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8" y="4509120"/>
            <a:ext cx="3551455" cy="1524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tx1"/>
                </a:solidFill>
              </a:rPr>
              <a:t>Vaša pitanja…?</a:t>
            </a:r>
            <a:endParaRPr lang="hr-H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89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 je Internet?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Internet je mreža koja povezuje računala na cijelom svijetu i koristi se za razmjenu informacija.</a:t>
            </a:r>
            <a:endParaRPr lang="hr-HR" dirty="0"/>
          </a:p>
        </p:txBody>
      </p:sp>
      <p:pic>
        <p:nvPicPr>
          <p:cNvPr id="1026" name="Picture 2" descr="http://querosaber.sapo.pt/media/galeria_multimedia_v2/offline/19577.0.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8001"/>
            <a:ext cx="4886340" cy="358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47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web stranica?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Web stranica je mjesto na internetu koje je jedinstveno po svojem URL-u</a:t>
            </a:r>
            <a:endParaRPr lang="hr-HR" dirty="0"/>
          </a:p>
        </p:txBody>
      </p:sp>
      <p:pic>
        <p:nvPicPr>
          <p:cNvPr id="3074" name="Picture 2" descr="http://www.them.pro/files/images/url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97591"/>
            <a:ext cx="57606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45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Kakve sadržaje imamo na internetu?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Zabavni sadržaji </a:t>
            </a:r>
          </a:p>
          <a:p>
            <a:r>
              <a:rPr lang="hr-HR" dirty="0" smtClean="0"/>
              <a:t>Informativni sadržaji</a:t>
            </a:r>
          </a:p>
          <a:p>
            <a:r>
              <a:rPr lang="hr-HR" dirty="0" smtClean="0"/>
              <a:t>Društvene mreže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</a:rPr>
              <a:t>U svakom se od navedenih sadržaja često mogu pronaći i štetni sadržaji 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2117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Zabavni sadržaji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https://pmcvariety.files.wordpress.com/2014/07/youtube-logo-full_color.jpg?w=670&amp;h=377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3431"/>
            <a:ext cx="3816424" cy="223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-rNE2OAsfMdU/UMXv93-xUuI/AAAAAAAAA74/cF1nI77E3bE/s1600/fr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15" y="1927133"/>
            <a:ext cx="3163238" cy="238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dwallpapers.in/walls/fifa_15_game-w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75" y="4307975"/>
            <a:ext cx="3851920" cy="240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tic4.gamespot.com/uploads/original/536/5360430/2656447-xboxone-boxart-1080x1080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18" y="4307975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01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Štetan zabavni 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nekim web stranicama koje su zabavnog sadržaja mogu se naći štetni sadržaji, pogotovo na onima koje nisu legalne (koje su protuzakonite), a to su često one sa filmovima</a:t>
            </a:r>
            <a:endParaRPr lang="hr-HR" dirty="0"/>
          </a:p>
        </p:txBody>
      </p:sp>
      <p:pic>
        <p:nvPicPr>
          <p:cNvPr id="4" name="Picture 10" descr="http://i.ytimg.com/vi/dfnUxk-lxPM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04" y="4007029"/>
            <a:ext cx="4780360" cy="268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8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Opasnosti!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170" name="Picture 2" descr="http://cdni.wired.co.uk/1920x1280/o_r/password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75" y="1844824"/>
            <a:ext cx="37052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912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Informativni sadržaji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 descr="http://www.avaz.ba/storage/2014/12/18/thumbs/5492f36f-2abc-4144-97dc-688db0765237-wikipedia-718x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5" y="3645024"/>
            <a:ext cx="3943447" cy="244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02" y="1916832"/>
            <a:ext cx="4644178" cy="279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303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Štetan informativni 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Često na informativnom sadržaju imamo netočne, krive, tj. lažne informacije čije bi korištenje trebalo izbjegavati ako nismo sigurni da su točne</a:t>
            </a:r>
            <a:endParaRPr lang="hr-HR" dirty="0"/>
          </a:p>
        </p:txBody>
      </p:sp>
      <p:pic>
        <p:nvPicPr>
          <p:cNvPr id="6146" name="Picture 2" descr="http://zadi.hr/wp-content/uploads/2014/12/foru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8" y="4221088"/>
            <a:ext cx="4104456" cy="200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hr/thumb/7/7e/Wikipedijauredi.jpg/380px-Wikipedijaure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34" y="3501008"/>
            <a:ext cx="416881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16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148</TotalTime>
  <Words>274</Words>
  <Application>Microsoft Office PowerPoint</Application>
  <PresentationFormat>Prikaz na zaslonu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Pushpin</vt:lpstr>
      <vt:lpstr>Sigurnost na internetu</vt:lpstr>
      <vt:lpstr>Što  je Internet?</vt:lpstr>
      <vt:lpstr>Što je web stranica?</vt:lpstr>
      <vt:lpstr>Kakve sadržaje imamo na internetu?</vt:lpstr>
      <vt:lpstr>Zabavni sadržaji</vt:lpstr>
      <vt:lpstr>Štetan zabavni sadržaj</vt:lpstr>
      <vt:lpstr>Opasnosti!</vt:lpstr>
      <vt:lpstr>Informativni sadržaji</vt:lpstr>
      <vt:lpstr>Štetan informativni sadržaj</vt:lpstr>
      <vt:lpstr>Opasnosti!</vt:lpstr>
      <vt:lpstr>Društvene mreže</vt:lpstr>
      <vt:lpstr>Štetan sadržaj društvenih mreža </vt:lpstr>
      <vt:lpstr>Opasnosti!</vt:lpstr>
      <vt:lpstr>Savjeti:</vt:lpstr>
      <vt:lpstr>5 savjeta za Sigurnost na Internetu: </vt:lpstr>
      <vt:lpstr>PowerPointova prezentacija</vt:lpstr>
      <vt:lpstr>Kraj!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Vjeko</dc:creator>
  <cp:lastModifiedBy>Dražen Javor</cp:lastModifiedBy>
  <cp:revision>14</cp:revision>
  <dcterms:created xsi:type="dcterms:W3CDTF">2016-01-30T08:41:01Z</dcterms:created>
  <dcterms:modified xsi:type="dcterms:W3CDTF">2016-02-05T10:22:21Z</dcterms:modified>
</cp:coreProperties>
</file>