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49" autoAdjust="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1BBE2-43A3-48D0-BDB4-F02580FFE923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EACB-2403-4DAB-AEAB-3FA519EBAD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Grci u ratu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hr-HR" dirty="0"/>
              <a:t>Antun Lombarović  </a:t>
            </a:r>
          </a:p>
          <a:p>
            <a:pPr algn="l"/>
            <a:r>
              <a:rPr lang="hr-HR" dirty="0"/>
              <a:t>Niko Šarac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hr-HR" dirty="0"/>
              <a:t>U gradovima - državama nije postojala STALNA VOJSKA kakvu danas ima gotovo svaka Zemlja. U slučaju rata, oružja su se morali latiti svi građani, ali su također bili isključeni stari, nemoćni siromašni...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/>
              <a:t>Vojska gradova-država</a:t>
            </a:r>
            <a:endParaRPr lang="en-US" b="1" dirty="0"/>
          </a:p>
        </p:txBody>
      </p:sp>
      <p:pic>
        <p:nvPicPr>
          <p:cNvPr id="1026" name="Picture 2" descr="C:\Users\neven\Desktop\grcka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3276600"/>
            <a:ext cx="4876800" cy="3276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1371600"/>
          </a:xfrm>
        </p:spPr>
        <p:txBody>
          <a:bodyPr/>
          <a:lstStyle/>
          <a:p>
            <a:pPr>
              <a:buNone/>
            </a:pPr>
            <a:r>
              <a:rPr lang="hr-HR" dirty="0"/>
              <a:t>U Sparti su vojnici ostajali u vojsci i u mirno doba, a stanovnici su se morali brinuti o njihovom uzdržavanju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Spartanska vojska</a:t>
            </a:r>
            <a:endParaRPr lang="en-US" dirty="0"/>
          </a:p>
        </p:txBody>
      </p:sp>
      <p:pic>
        <p:nvPicPr>
          <p:cNvPr id="4098" name="Picture 2" descr="Slikovni rezultat za Spartanska vojs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3458795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 descr="Slikovni rezultat za Spartanska vojsk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048000"/>
            <a:ext cx="34290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47800"/>
          </a:xfrm>
        </p:spPr>
        <p:txBody>
          <a:bodyPr/>
          <a:lstStyle/>
          <a:p>
            <a:pPr>
              <a:buNone/>
            </a:pPr>
            <a:r>
              <a:rPr lang="hr-HR" dirty="0"/>
              <a:t>Grci su, osim da bude dobar, željeli da im oklop bude i lijep. Rezbarili su oblike i sl., a na kacige su stavljali krijestu.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Grčka vojna oprema</a:t>
            </a:r>
            <a:endParaRPr lang="en-US" dirty="0"/>
          </a:p>
        </p:txBody>
      </p:sp>
      <p:sp>
        <p:nvSpPr>
          <p:cNvPr id="18434" name="AutoShape 2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0" name="AutoShape 8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2" name="AutoShape 10" descr="Povezana slik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6" name="Picture 14" descr="Povezana slik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743200"/>
            <a:ext cx="4233333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pPr>
              <a:buNone/>
            </a:pPr>
            <a:r>
              <a:rPr lang="hr-HR" dirty="0"/>
              <a:t>Grci nisu bili ujedinjeni narod nego su bili podijeljeni na manje gradove-države. Među njima je često bio rat. Najviše su se mrzili i ratovali Atenjani i Spartanci.</a:t>
            </a:r>
          </a:p>
          <a:p>
            <a:endParaRPr lang="hr-HR" dirty="0"/>
          </a:p>
          <a:p>
            <a:pPr>
              <a:buNone/>
            </a:pPr>
            <a:r>
              <a:rPr lang="hr-HR" dirty="0"/>
              <a:t>                                                        Atena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                                                                   Sparta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Gradovi-države</a:t>
            </a:r>
            <a:endParaRPr lang="en-US" dirty="0"/>
          </a:p>
        </p:txBody>
      </p:sp>
      <p:pic>
        <p:nvPicPr>
          <p:cNvPr id="19458" name="Picture 2" descr="Slikovni rezultat za Sparta i Ate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76600"/>
            <a:ext cx="3809546" cy="2819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flipV="1">
            <a:off x="3276600" y="3886200"/>
            <a:ext cx="21336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362200" y="5638800"/>
            <a:ext cx="3886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Hopliti – najuspješnija vrsta grčkog pješaštva bili su hopliti koji su u bitci ostajali do smrti jer je za njih  bilo sramotno napustiti bojište.</a:t>
            </a:r>
          </a:p>
          <a:p>
            <a:pPr>
              <a:buNone/>
            </a:pPr>
            <a:r>
              <a:rPr lang="hr-HR" dirty="0"/>
              <a:t>                                                                                   kaciga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grudni                                                                      štit</a:t>
            </a:r>
          </a:p>
          <a:p>
            <a:pPr>
              <a:buNone/>
            </a:pPr>
            <a:r>
              <a:rPr lang="hr-HR" dirty="0"/>
              <a:t>štitnik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                                                                                  štitnici </a:t>
            </a:r>
          </a:p>
          <a:p>
            <a:pPr>
              <a:buNone/>
            </a:pPr>
            <a:r>
              <a:rPr lang="hr-HR" dirty="0"/>
              <a:t>    koplje                                                                     za noge                                                                  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Hopliti</a:t>
            </a:r>
            <a:endParaRPr lang="en-US" dirty="0"/>
          </a:p>
        </p:txBody>
      </p:sp>
      <p:pic>
        <p:nvPicPr>
          <p:cNvPr id="20482" name="Picture 2" descr="Slikovni rezultat za Hoplit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971800"/>
            <a:ext cx="4867529" cy="3200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3" name="Straight Arrow Connector 12"/>
          <p:cNvCxnSpPr/>
          <p:nvPr/>
        </p:nvCxnSpPr>
        <p:spPr>
          <a:xfrm>
            <a:off x="4267200" y="3352800"/>
            <a:ext cx="3048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>
            <a:off x="1752600" y="4267200"/>
            <a:ext cx="2590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572000" y="5486400"/>
            <a:ext cx="2667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4038600"/>
            <a:ext cx="2286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1752600" y="3810000"/>
            <a:ext cx="2514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Peter Chrisp – Otkrivamo Antičku Grčku</a:t>
            </a:r>
          </a:p>
          <a:p>
            <a:pPr>
              <a:buNone/>
            </a:pPr>
            <a:r>
              <a:rPr lang="hr-HR" dirty="0"/>
              <a:t>Renzo Barsotti, Francesca Chiapponi- Grci</a:t>
            </a:r>
          </a:p>
          <a:p>
            <a:endParaRPr lang="hr-HR" dirty="0"/>
          </a:p>
          <a:p>
            <a:endParaRPr lang="hr-HR" dirty="0"/>
          </a:p>
          <a:p>
            <a:pPr>
              <a:buNone/>
            </a:pPr>
            <a:r>
              <a:rPr lang="hr-HR" dirty="0"/>
              <a:t>Iz tih knjiga smo izvlačili informacije.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Hvala:</a:t>
            </a: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685800"/>
          </a:xfrm>
        </p:spPr>
        <p:txBody>
          <a:bodyPr/>
          <a:lstStyle/>
          <a:p>
            <a:pPr>
              <a:buNone/>
            </a:pPr>
            <a:r>
              <a:rPr lang="hr-HR" dirty="0"/>
              <a:t>Antun Lombarović i Niko Šarac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Hvala na Pažnji!</a:t>
            </a:r>
            <a:endParaRPr lang="en-US" dirty="0"/>
          </a:p>
        </p:txBody>
      </p:sp>
      <p:pic>
        <p:nvPicPr>
          <p:cNvPr id="21508" name="Picture 4" descr="Slikovni rezultat za Hvala na pažnj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73152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203</Words>
  <Application>Microsoft Office PowerPoint</Application>
  <PresentationFormat>Prikaz na zaslonu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Calibri</vt:lpstr>
      <vt:lpstr>Constantia</vt:lpstr>
      <vt:lpstr>Wingdings 2</vt:lpstr>
      <vt:lpstr>Paper</vt:lpstr>
      <vt:lpstr>Grci u ratu </vt:lpstr>
      <vt:lpstr>Vojska gradova-država</vt:lpstr>
      <vt:lpstr>Spartanska vojska</vt:lpstr>
      <vt:lpstr>Grčka vojna oprema</vt:lpstr>
      <vt:lpstr>Gradovi-države</vt:lpstr>
      <vt:lpstr>Hopliti</vt:lpstr>
      <vt:lpstr>Hvala: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Grci u ratu</dc:title>
  <dc:creator>neven</dc:creator>
  <cp:lastModifiedBy>Rok</cp:lastModifiedBy>
  <cp:revision>16</cp:revision>
  <dcterms:created xsi:type="dcterms:W3CDTF">2006-08-16T00:00:00Z</dcterms:created>
  <dcterms:modified xsi:type="dcterms:W3CDTF">2018-02-17T07:21:05Z</dcterms:modified>
</cp:coreProperties>
</file>