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11158-627F-4717-934C-5194E8F2EC27}" type="datetimeFigureOut">
              <a:rPr lang="sr-Latn-CS" smtClean="0"/>
              <a:t>19.6.2013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59929-E7B1-4E5D-B3FF-50A5F006CBFA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800" b="1" dirty="0" err="1" smtClean="0">
                <a:solidFill>
                  <a:srgbClr val="A50021"/>
                </a:solidFill>
                <a:latin typeface="Adobe Ming Std L" pitchFamily="18" charset="-128"/>
                <a:ea typeface="Adobe Ming Std L" pitchFamily="18" charset="-128"/>
              </a:rPr>
              <a:t>Orientation</a:t>
            </a:r>
            <a:r>
              <a:rPr lang="hr-HR" sz="4800" b="1" dirty="0" smtClean="0">
                <a:solidFill>
                  <a:srgbClr val="A50021"/>
                </a:solidFill>
                <a:latin typeface="Adobe Ming Std L" pitchFamily="18" charset="-128"/>
                <a:ea typeface="Adobe Ming Std L" pitchFamily="18" charset="-128"/>
              </a:rPr>
              <a:t> </a:t>
            </a:r>
            <a:r>
              <a:rPr lang="hr-HR" sz="4800" b="1" dirty="0" err="1" smtClean="0">
                <a:solidFill>
                  <a:srgbClr val="A50021"/>
                </a:solidFill>
                <a:latin typeface="Adobe Ming Std L" pitchFamily="18" charset="-128"/>
                <a:ea typeface="Adobe Ming Std L" pitchFamily="18" charset="-128"/>
              </a:rPr>
              <a:t>competition</a:t>
            </a:r>
            <a:endParaRPr lang="hr-HR" sz="4800" b="1" dirty="0">
              <a:solidFill>
                <a:srgbClr val="A50021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1266" name="Picture 2" descr="http://t4.thpservices.com/fotos/thum4/008/326/imz-nan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857628"/>
            <a:ext cx="2376789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2530" name="Picture 2" descr="E:\škola radovi - projekti i slike\orijentacija\20130610_131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72462" cy="6054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3554" name="Picture 2" descr="E:\škola radovi - projekti i slike\orijentacija\20130610_131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8"/>
            <a:ext cx="7089600" cy="531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4578" name="Picture 2" descr="E:\škola radovi - projekti i slike\orijentacija\20130610_131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7946856" cy="5960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E:\škola radovi - projekti i slike\orijentacija\20130610_125417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85794"/>
            <a:ext cx="7215238" cy="5411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Picture 2" descr="E:\škola radovi - projekti i slike\orijentacija\20130610_125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942297">
            <a:off x="-294818" y="1239348"/>
            <a:ext cx="5768405" cy="4326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E:\škola radovi - projekti i slike\orijentacija\20130610_125320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502845" cy="3377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3" descr="E:\škola radovi - projekti i slike\orijentacija\20130610_125411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91017">
            <a:off x="4131119" y="1110121"/>
            <a:ext cx="5169600" cy="387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E:\škola radovi - projekti i slike\orijentacija\20130610_125434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75592">
            <a:off x="361498" y="1894591"/>
            <a:ext cx="5127813" cy="3845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7410" name="Picture 2" descr="E:\škola radovi - projekti i slike\orijentacija\20130610_125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89595">
            <a:off x="91535" y="1193404"/>
            <a:ext cx="4560280" cy="3420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1" name="Picture 3" descr="E:\škola radovi - projekti i slike\orijentacija\20130610_125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30932">
            <a:off x="3937466" y="895338"/>
            <a:ext cx="5330624" cy="3997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E:\škola radovi - projekti i slike\orijentacija\20130610_125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804025"/>
            <a:ext cx="4071966" cy="3053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5" name="Picture 3" descr="E:\škola radovi - projekti i slike\orijentacija\20130610_13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54139">
            <a:off x="-42820" y="1233331"/>
            <a:ext cx="5175220" cy="3881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6" name="Picture 4" descr="E:\škola radovi - projekti i slike\orijentacija\20130610_13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05918">
            <a:off x="3764121" y="1057420"/>
            <a:ext cx="5519610" cy="4139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9458" name="Picture 2" descr="E:\škola radovi - projekti i slike\orijentacija\20130610_1305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613667">
            <a:off x="2357144" y="889841"/>
            <a:ext cx="6039905" cy="4529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59" name="Picture 3" descr="E:\škola radovi - projekti i slike\orijentacija\20130610_13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38494">
            <a:off x="-52067" y="2828627"/>
            <a:ext cx="4093287" cy="30699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Picture 4" descr="E:\škola radovi - projekti i slike\orijentacija\20130610_130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87442">
            <a:off x="5913475" y="3450771"/>
            <a:ext cx="3429816" cy="2572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482" name="Picture 2" descr="E:\škola radovi - projekti i slike\orijentacija\20130610_13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51797">
            <a:off x="3846535" y="1154069"/>
            <a:ext cx="5803716" cy="4352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3" name="Picture 3" descr="E:\škola radovi - projekti i slike\orijentacija\20130610_131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28034">
            <a:off x="-101420" y="901504"/>
            <a:ext cx="5252995" cy="3939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506" name="Picture 2" descr="E:\škola radovi - projekti i slike\orijentacija\20130610_131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715304" cy="5786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</Words>
  <Application>Microsoft Office PowerPoint</Application>
  <PresentationFormat>Prikaz na zaslonu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3" baseType="lpstr">
      <vt:lpstr>Office tema</vt:lpstr>
      <vt:lpstr>Orientation competition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competition</dc:title>
  <dc:creator>Komp</dc:creator>
  <cp:lastModifiedBy>Nastavnik</cp:lastModifiedBy>
  <cp:revision>20</cp:revision>
  <dcterms:created xsi:type="dcterms:W3CDTF">2013-06-10T16:11:36Z</dcterms:created>
  <dcterms:modified xsi:type="dcterms:W3CDTF">2013-06-19T07:41:27Z</dcterms:modified>
</cp:coreProperties>
</file>