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A430C-E89D-4FD4-8686-1C7262963A28}" type="datetimeFigureOut">
              <a:rPr lang="sr-Latn-CS" smtClean="0"/>
              <a:t>10.6.2013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F964-B439-440D-B899-E817FECA10B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err="1" smtClean="0">
                <a:latin typeface="Algerian" pitchFamily="82" charset="0"/>
              </a:rPr>
              <a:t>Learning</a:t>
            </a:r>
            <a:r>
              <a:rPr lang="hr-HR" b="1" dirty="0" smtClean="0">
                <a:latin typeface="Algerian" pitchFamily="82" charset="0"/>
              </a:rPr>
              <a:t> song</a:t>
            </a:r>
            <a:endParaRPr lang="hr-HR" b="1" dirty="0"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ropbox\COMENIUS PROJECT\comenius - mjesečno planiranje\09.Travanj, 2013\Viši razredi - Ostvarene aktivnosti - izvješća\glazbena kultura\u livadi.jpeg"/>
          <p:cNvPicPr>
            <a:picLocks noChangeAspect="1" noChangeArrowheads="1"/>
          </p:cNvPicPr>
          <p:nvPr/>
        </p:nvPicPr>
        <p:blipFill>
          <a:blip r:embed="rId2"/>
          <a:srcRect b="51210"/>
          <a:stretch>
            <a:fillRect/>
          </a:stretch>
        </p:blipFill>
        <p:spPr bwMode="auto">
          <a:xfrm>
            <a:off x="571472" y="785794"/>
            <a:ext cx="8091814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ropbox\COMENIUS PROJECT\comenius - mjesečno planiranje\09.Travanj, 2013\Viši razredi - Ostvarene aktivnosti - izvješća\glazbena kultura\u livadi.jpeg"/>
          <p:cNvPicPr>
            <a:picLocks noChangeAspect="1" noChangeArrowheads="1"/>
          </p:cNvPicPr>
          <p:nvPr/>
        </p:nvPicPr>
        <p:blipFill>
          <a:blip r:embed="rId2"/>
          <a:srcRect t="53468"/>
          <a:stretch>
            <a:fillRect/>
          </a:stretch>
        </p:blipFill>
        <p:spPr bwMode="auto">
          <a:xfrm>
            <a:off x="642910" y="785794"/>
            <a:ext cx="8149606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Prikaz na zaslonu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Learning song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song</dc:title>
  <dc:creator>Komp</dc:creator>
  <cp:lastModifiedBy>Komp</cp:lastModifiedBy>
  <cp:revision>2</cp:revision>
  <dcterms:created xsi:type="dcterms:W3CDTF">2013-06-10T17:40:29Z</dcterms:created>
  <dcterms:modified xsi:type="dcterms:W3CDTF">2013-06-10T17:45:38Z</dcterms:modified>
</cp:coreProperties>
</file>