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7" r:id="rId2"/>
    <p:sldId id="256" r:id="rId3"/>
    <p:sldId id="257" r:id="rId4"/>
    <p:sldId id="259" r:id="rId5"/>
    <p:sldId id="258" r:id="rId6"/>
    <p:sldId id="270" r:id="rId7"/>
    <p:sldId id="271" r:id="rId8"/>
    <p:sldId id="272" r:id="rId9"/>
    <p:sldId id="261" r:id="rId10"/>
    <p:sldId id="262" r:id="rId11"/>
    <p:sldId id="269" r:id="rId12"/>
    <p:sldId id="263" r:id="rId13"/>
    <p:sldId id="264" r:id="rId14"/>
    <p:sldId id="265" r:id="rId15"/>
    <p:sldId id="266" r:id="rId16"/>
    <p:sldId id="267" r:id="rId17"/>
    <p:sldId id="268" r:id="rId18"/>
    <p:sldId id="273" r:id="rId19"/>
    <p:sldId id="275" r:id="rId20"/>
    <p:sldId id="277" r:id="rId21"/>
    <p:sldId id="278" r:id="rId22"/>
    <p:sldId id="279" r:id="rId23"/>
    <p:sldId id="280" r:id="rId24"/>
    <p:sldId id="308" r:id="rId25"/>
    <p:sldId id="281" r:id="rId26"/>
    <p:sldId id="310" r:id="rId27"/>
    <p:sldId id="311" r:id="rId28"/>
    <p:sldId id="312" r:id="rId29"/>
    <p:sldId id="313" r:id="rId30"/>
    <p:sldId id="314" r:id="rId31"/>
    <p:sldId id="315" r:id="rId32"/>
    <p:sldId id="316" r:id="rId33"/>
    <p:sldId id="317" r:id="rId34"/>
    <p:sldId id="318" r:id="rId35"/>
    <p:sldId id="319" r:id="rId36"/>
    <p:sldId id="320" r:id="rId37"/>
    <p:sldId id="321" r:id="rId38"/>
    <p:sldId id="322" r:id="rId39"/>
    <p:sldId id="323" r:id="rId40"/>
    <p:sldId id="324" r:id="rId41"/>
    <p:sldId id="325" r:id="rId42"/>
    <p:sldId id="326" r:id="rId43"/>
    <p:sldId id="327" r:id="rId44"/>
    <p:sldId id="328" r:id="rId45"/>
    <p:sldId id="329" r:id="rId46"/>
    <p:sldId id="330" r:id="rId47"/>
    <p:sldId id="331" r:id="rId48"/>
    <p:sldId id="332" r:id="rId49"/>
    <p:sldId id="333" r:id="rId50"/>
    <p:sldId id="334" r:id="rId51"/>
  </p:sldIdLst>
  <p:sldSz cx="9144000" cy="6858000" type="screen4x3"/>
  <p:notesSz cx="6858000" cy="9144000"/>
  <p:defaultText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7" d="100"/>
          <a:sy n="67" d="100"/>
        </p:scale>
        <p:origin x="-1620"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hr-HR" smtClean="0"/>
              <a:t>Kliknite da biste uredili stil naslova matrice</a:t>
            </a:r>
            <a:endParaRPr lang="hr-HR"/>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r-HR" smtClean="0"/>
              <a:t>Kliknite da biste uredili stil podnaslova matrice</a:t>
            </a:r>
            <a:endParaRPr lang="hr-HR"/>
          </a:p>
        </p:txBody>
      </p:sp>
      <p:sp>
        <p:nvSpPr>
          <p:cNvPr id="4" name="Rezervirano mjesto datuma 3"/>
          <p:cNvSpPr>
            <a:spLocks noGrp="1"/>
          </p:cNvSpPr>
          <p:nvPr>
            <p:ph type="dt" sz="half" idx="10"/>
          </p:nvPr>
        </p:nvSpPr>
        <p:spPr/>
        <p:txBody>
          <a:bodyPr/>
          <a:lstStyle/>
          <a:p>
            <a:fld id="{F7840FB7-7CCA-4870-BAE7-64DAE86A1BB9}" type="datetimeFigureOut">
              <a:rPr lang="sr-Latn-CS" smtClean="0"/>
              <a:pPr/>
              <a:t>11.4.2013</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EACBDB8D-A03F-4E1A-BD19-1C86853C1E28}" type="slidenum">
              <a:rPr lang="hr-HR" smtClean="0"/>
              <a:pPr/>
              <a:t>‹#›</a:t>
            </a:fld>
            <a:endParaRPr lang="hr-HR"/>
          </a:p>
        </p:txBody>
      </p:sp>
    </p:spTree>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Kliknite da biste uredili stil naslova matrice</a:t>
            </a:r>
            <a:endParaRPr lang="hr-HR"/>
          </a:p>
        </p:txBody>
      </p:sp>
      <p:sp>
        <p:nvSpPr>
          <p:cNvPr id="3" name="Rezervirano mjesto okomitog teksta 2"/>
          <p:cNvSpPr>
            <a:spLocks noGrp="1"/>
          </p:cNvSpPr>
          <p:nvPr>
            <p:ph type="body" orient="vert" idx="1"/>
          </p:nvPr>
        </p:nvSpPr>
        <p:spPr/>
        <p:txBody>
          <a:bodyPr vert="eaVert"/>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F7840FB7-7CCA-4870-BAE7-64DAE86A1BB9}" type="datetimeFigureOut">
              <a:rPr lang="sr-Latn-CS" smtClean="0"/>
              <a:pPr/>
              <a:t>11.4.2013</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EACBDB8D-A03F-4E1A-BD19-1C86853C1E28}" type="slidenum">
              <a:rPr lang="hr-HR" smtClean="0"/>
              <a:pPr/>
              <a:t>‹#›</a:t>
            </a:fld>
            <a:endParaRPr lang="hr-HR"/>
          </a:p>
        </p:txBody>
      </p:sp>
    </p:spTree>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6629400" y="274638"/>
            <a:ext cx="2057400" cy="5851525"/>
          </a:xfrm>
        </p:spPr>
        <p:txBody>
          <a:bodyPr vert="eaVert"/>
          <a:lstStyle/>
          <a:p>
            <a:r>
              <a:rPr lang="hr-HR" smtClean="0"/>
              <a:t>Kliknite da biste uredili stil naslova matrice</a:t>
            </a:r>
            <a:endParaRPr lang="hr-HR"/>
          </a:p>
        </p:txBody>
      </p:sp>
      <p:sp>
        <p:nvSpPr>
          <p:cNvPr id="3" name="Rezervirano mjesto okomitog teksta 2"/>
          <p:cNvSpPr>
            <a:spLocks noGrp="1"/>
          </p:cNvSpPr>
          <p:nvPr>
            <p:ph type="body" orient="vert" idx="1"/>
          </p:nvPr>
        </p:nvSpPr>
        <p:spPr>
          <a:xfrm>
            <a:off x="457200" y="274638"/>
            <a:ext cx="6019800" cy="5851525"/>
          </a:xfrm>
        </p:spPr>
        <p:txBody>
          <a:bodyPr vert="eaVert"/>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F7840FB7-7CCA-4870-BAE7-64DAE86A1BB9}" type="datetimeFigureOut">
              <a:rPr lang="sr-Latn-CS" smtClean="0"/>
              <a:pPr/>
              <a:t>11.4.2013</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EACBDB8D-A03F-4E1A-BD19-1C86853C1E28}" type="slidenum">
              <a:rPr lang="hr-HR" smtClean="0"/>
              <a:pPr/>
              <a:t>‹#›</a:t>
            </a:fld>
            <a:endParaRPr lang="hr-HR"/>
          </a:p>
        </p:txBody>
      </p:sp>
    </p:spTree>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Naslov, tekst i sadržaj">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1143000"/>
          </a:xfrm>
        </p:spPr>
        <p:txBody>
          <a:bodyPr/>
          <a:lstStyle/>
          <a:p>
            <a:r>
              <a:rPr lang="hr-HR" smtClean="0"/>
              <a:t>Kliknite da biste uredili stil naslova matrice</a:t>
            </a:r>
            <a:endParaRPr lang="hr-HR"/>
          </a:p>
        </p:txBody>
      </p:sp>
      <p:sp>
        <p:nvSpPr>
          <p:cNvPr id="3" name="Rezervirano mjesto teksta 2"/>
          <p:cNvSpPr>
            <a:spLocks noGrp="1"/>
          </p:cNvSpPr>
          <p:nvPr>
            <p:ph type="body" sz="half" idx="1"/>
          </p:nvPr>
        </p:nvSpPr>
        <p:spPr>
          <a:xfrm>
            <a:off x="457200" y="1600200"/>
            <a:ext cx="4038600" cy="4525963"/>
          </a:xfrm>
        </p:spPr>
        <p:txBody>
          <a:body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sadržaja 3"/>
          <p:cNvSpPr>
            <a:spLocks noGrp="1"/>
          </p:cNvSpPr>
          <p:nvPr>
            <p:ph sz="half" idx="2"/>
          </p:nvPr>
        </p:nvSpPr>
        <p:spPr>
          <a:xfrm>
            <a:off x="4648200" y="1600200"/>
            <a:ext cx="4038600" cy="4525963"/>
          </a:xfrm>
        </p:spPr>
        <p:txBody>
          <a:body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Rectangle 4"/>
          <p:cNvSpPr>
            <a:spLocks noGrp="1" noChangeArrowheads="1"/>
          </p:cNvSpPr>
          <p:nvPr>
            <p:ph type="dt" sz="half" idx="10"/>
          </p:nvPr>
        </p:nvSpPr>
        <p:spPr>
          <a:ln/>
        </p:spPr>
        <p:txBody>
          <a:bodyPr/>
          <a:lstStyle>
            <a:lvl1pPr>
              <a:defRPr/>
            </a:lvl1pPr>
          </a:lstStyle>
          <a:p>
            <a:pPr>
              <a:defRPr/>
            </a:pPr>
            <a:endParaRPr lang="hr-HR"/>
          </a:p>
        </p:txBody>
      </p:sp>
      <p:sp>
        <p:nvSpPr>
          <p:cNvPr id="6" name="Rectangle 5"/>
          <p:cNvSpPr>
            <a:spLocks noGrp="1" noChangeArrowheads="1"/>
          </p:cNvSpPr>
          <p:nvPr>
            <p:ph type="ftr" sz="quarter" idx="11"/>
          </p:nvPr>
        </p:nvSpPr>
        <p:spPr>
          <a:ln/>
        </p:spPr>
        <p:txBody>
          <a:bodyPr/>
          <a:lstStyle>
            <a:lvl1pPr>
              <a:defRPr/>
            </a:lvl1pPr>
          </a:lstStyle>
          <a:p>
            <a:pPr>
              <a:defRPr/>
            </a:pPr>
            <a:endParaRPr lang="hr-HR"/>
          </a:p>
        </p:txBody>
      </p:sp>
      <p:sp>
        <p:nvSpPr>
          <p:cNvPr id="7" name="Rectangle 6"/>
          <p:cNvSpPr>
            <a:spLocks noGrp="1" noChangeArrowheads="1"/>
          </p:cNvSpPr>
          <p:nvPr>
            <p:ph type="sldNum" sz="quarter" idx="12"/>
          </p:nvPr>
        </p:nvSpPr>
        <p:spPr>
          <a:ln/>
        </p:spPr>
        <p:txBody>
          <a:bodyPr/>
          <a:lstStyle>
            <a:lvl1pPr>
              <a:defRPr/>
            </a:lvl1pPr>
          </a:lstStyle>
          <a:p>
            <a:pPr>
              <a:defRPr/>
            </a:pPr>
            <a:fld id="{4E7D42D5-902B-45EF-B679-92AC9B9AEC41}" type="slidenum">
              <a:rPr lang="hr-HR"/>
              <a:pPr>
                <a:defRPr/>
              </a:pPr>
              <a:t>‹#›</a:t>
            </a:fld>
            <a:endParaRPr lang="hr-H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Kliknite da biste uredili stil naslova matrice</a:t>
            </a:r>
            <a:endParaRPr lang="hr-HR"/>
          </a:p>
        </p:txBody>
      </p:sp>
      <p:sp>
        <p:nvSpPr>
          <p:cNvPr id="3" name="Rezervirano mjesto sadržaja 2"/>
          <p:cNvSpPr>
            <a:spLocks noGrp="1"/>
          </p:cNvSpPr>
          <p:nvPr>
            <p:ph idx="1"/>
          </p:nvPr>
        </p:nvSpPr>
        <p:spPr/>
        <p:txBody>
          <a:body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F7840FB7-7CCA-4870-BAE7-64DAE86A1BB9}" type="datetimeFigureOut">
              <a:rPr lang="sr-Latn-CS" smtClean="0"/>
              <a:pPr/>
              <a:t>11.4.2013</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EACBDB8D-A03F-4E1A-BD19-1C86853C1E28}" type="slidenum">
              <a:rPr lang="hr-HR" smtClean="0"/>
              <a:pPr/>
              <a:t>‹#›</a:t>
            </a:fld>
            <a:endParaRPr lang="hr-HR"/>
          </a:p>
        </p:txBody>
      </p:sp>
    </p:spTree>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odjelj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hr-HR" smtClean="0"/>
              <a:t>Kliknite da biste uredili stil naslova matrice</a:t>
            </a:r>
            <a:endParaRPr lang="hr-HR"/>
          </a:p>
        </p:txBody>
      </p:sp>
      <p:sp>
        <p:nvSpPr>
          <p:cNvPr id="3" name="Rezervirano mjesto tekst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Kliknite da biste uredili stilove teksta matrice</a:t>
            </a:r>
          </a:p>
        </p:txBody>
      </p:sp>
      <p:sp>
        <p:nvSpPr>
          <p:cNvPr id="4" name="Rezervirano mjesto datuma 3"/>
          <p:cNvSpPr>
            <a:spLocks noGrp="1"/>
          </p:cNvSpPr>
          <p:nvPr>
            <p:ph type="dt" sz="half" idx="10"/>
          </p:nvPr>
        </p:nvSpPr>
        <p:spPr/>
        <p:txBody>
          <a:bodyPr/>
          <a:lstStyle/>
          <a:p>
            <a:fld id="{F7840FB7-7CCA-4870-BAE7-64DAE86A1BB9}" type="datetimeFigureOut">
              <a:rPr lang="sr-Latn-CS" smtClean="0"/>
              <a:pPr/>
              <a:t>11.4.2013</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EACBDB8D-A03F-4E1A-BD19-1C86853C1E28}" type="slidenum">
              <a:rPr lang="hr-HR" smtClean="0"/>
              <a:pPr/>
              <a:t>‹#›</a:t>
            </a:fld>
            <a:endParaRPr lang="hr-HR"/>
          </a:p>
        </p:txBody>
      </p:sp>
    </p:spTree>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Kliknite da biste uredili stil naslova matrice</a:t>
            </a:r>
            <a:endParaRPr lang="hr-HR"/>
          </a:p>
        </p:txBody>
      </p:sp>
      <p:sp>
        <p:nvSpPr>
          <p:cNvPr id="3" name="Rezervirano mjesto sadržaja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sadržaja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Rezervirano mjesto datuma 4"/>
          <p:cNvSpPr>
            <a:spLocks noGrp="1"/>
          </p:cNvSpPr>
          <p:nvPr>
            <p:ph type="dt" sz="half" idx="10"/>
          </p:nvPr>
        </p:nvSpPr>
        <p:spPr/>
        <p:txBody>
          <a:bodyPr/>
          <a:lstStyle/>
          <a:p>
            <a:fld id="{F7840FB7-7CCA-4870-BAE7-64DAE86A1BB9}" type="datetimeFigureOut">
              <a:rPr lang="sr-Latn-CS" smtClean="0"/>
              <a:pPr/>
              <a:t>11.4.2013</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EACBDB8D-A03F-4E1A-BD19-1C86853C1E28}" type="slidenum">
              <a:rPr lang="hr-HR" smtClean="0"/>
              <a:pPr/>
              <a:t>‹#›</a:t>
            </a:fld>
            <a:endParaRPr lang="hr-HR"/>
          </a:p>
        </p:txBody>
      </p:sp>
    </p:spTree>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hr-HR" smtClean="0"/>
              <a:t>Kliknite da biste uredili stil naslova matrice</a:t>
            </a:r>
            <a:endParaRPr lang="hr-HR"/>
          </a:p>
        </p:txBody>
      </p:sp>
      <p:sp>
        <p:nvSpPr>
          <p:cNvPr id="3" name="Rezervirano mjesto tekst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Kliknite da biste uredili stilove teksta matrice</a:t>
            </a:r>
          </a:p>
        </p:txBody>
      </p:sp>
      <p:sp>
        <p:nvSpPr>
          <p:cNvPr id="4" name="Rezervirano mjesto sadržaja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Rezervirano mjesto tekst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Kliknite da biste uredili stilove teksta matrice</a:t>
            </a:r>
          </a:p>
        </p:txBody>
      </p:sp>
      <p:sp>
        <p:nvSpPr>
          <p:cNvPr id="6" name="Rezervirano mjesto sadržaja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7" name="Rezervirano mjesto datuma 6"/>
          <p:cNvSpPr>
            <a:spLocks noGrp="1"/>
          </p:cNvSpPr>
          <p:nvPr>
            <p:ph type="dt" sz="half" idx="10"/>
          </p:nvPr>
        </p:nvSpPr>
        <p:spPr/>
        <p:txBody>
          <a:bodyPr/>
          <a:lstStyle/>
          <a:p>
            <a:fld id="{F7840FB7-7CCA-4870-BAE7-64DAE86A1BB9}" type="datetimeFigureOut">
              <a:rPr lang="sr-Latn-CS" smtClean="0"/>
              <a:pPr/>
              <a:t>11.4.2013</a:t>
            </a:fld>
            <a:endParaRPr lang="hr-HR"/>
          </a:p>
        </p:txBody>
      </p:sp>
      <p:sp>
        <p:nvSpPr>
          <p:cNvPr id="8" name="Rezervirano mjesto podnožja 7"/>
          <p:cNvSpPr>
            <a:spLocks noGrp="1"/>
          </p:cNvSpPr>
          <p:nvPr>
            <p:ph type="ftr" sz="quarter" idx="11"/>
          </p:nvPr>
        </p:nvSpPr>
        <p:spPr/>
        <p:txBody>
          <a:bodyPr/>
          <a:lstStyle/>
          <a:p>
            <a:endParaRPr lang="hr-HR"/>
          </a:p>
        </p:txBody>
      </p:sp>
      <p:sp>
        <p:nvSpPr>
          <p:cNvPr id="9" name="Rezervirano mjesto broja slajda 8"/>
          <p:cNvSpPr>
            <a:spLocks noGrp="1"/>
          </p:cNvSpPr>
          <p:nvPr>
            <p:ph type="sldNum" sz="quarter" idx="12"/>
          </p:nvPr>
        </p:nvSpPr>
        <p:spPr/>
        <p:txBody>
          <a:bodyPr/>
          <a:lstStyle/>
          <a:p>
            <a:fld id="{EACBDB8D-A03F-4E1A-BD19-1C86853C1E28}" type="slidenum">
              <a:rPr lang="hr-HR" smtClean="0"/>
              <a:pPr/>
              <a:t>‹#›</a:t>
            </a:fld>
            <a:endParaRPr lang="hr-HR"/>
          </a:p>
        </p:txBody>
      </p:sp>
    </p:spTree>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Kliknite da biste uredili stil naslova matrice</a:t>
            </a:r>
            <a:endParaRPr lang="hr-HR"/>
          </a:p>
        </p:txBody>
      </p:sp>
      <p:sp>
        <p:nvSpPr>
          <p:cNvPr id="3" name="Rezervirano mjesto datuma 2"/>
          <p:cNvSpPr>
            <a:spLocks noGrp="1"/>
          </p:cNvSpPr>
          <p:nvPr>
            <p:ph type="dt" sz="half" idx="10"/>
          </p:nvPr>
        </p:nvSpPr>
        <p:spPr/>
        <p:txBody>
          <a:bodyPr/>
          <a:lstStyle/>
          <a:p>
            <a:fld id="{F7840FB7-7CCA-4870-BAE7-64DAE86A1BB9}" type="datetimeFigureOut">
              <a:rPr lang="sr-Latn-CS" smtClean="0"/>
              <a:pPr/>
              <a:t>11.4.2013</a:t>
            </a:fld>
            <a:endParaRPr lang="hr-HR"/>
          </a:p>
        </p:txBody>
      </p:sp>
      <p:sp>
        <p:nvSpPr>
          <p:cNvPr id="4" name="Rezervirano mjesto podnožja 3"/>
          <p:cNvSpPr>
            <a:spLocks noGrp="1"/>
          </p:cNvSpPr>
          <p:nvPr>
            <p:ph type="ftr" sz="quarter" idx="11"/>
          </p:nvPr>
        </p:nvSpPr>
        <p:spPr/>
        <p:txBody>
          <a:bodyPr/>
          <a:lstStyle/>
          <a:p>
            <a:endParaRPr lang="hr-HR"/>
          </a:p>
        </p:txBody>
      </p:sp>
      <p:sp>
        <p:nvSpPr>
          <p:cNvPr id="5" name="Rezervirano mjesto broja slajda 4"/>
          <p:cNvSpPr>
            <a:spLocks noGrp="1"/>
          </p:cNvSpPr>
          <p:nvPr>
            <p:ph type="sldNum" sz="quarter" idx="12"/>
          </p:nvPr>
        </p:nvSpPr>
        <p:spPr/>
        <p:txBody>
          <a:bodyPr/>
          <a:lstStyle/>
          <a:p>
            <a:fld id="{EACBDB8D-A03F-4E1A-BD19-1C86853C1E28}" type="slidenum">
              <a:rPr lang="hr-HR" smtClean="0"/>
              <a:pPr/>
              <a:t>‹#›</a:t>
            </a:fld>
            <a:endParaRPr lang="hr-HR"/>
          </a:p>
        </p:txBody>
      </p:sp>
    </p:spTree>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p:cNvSpPr>
            <a:spLocks noGrp="1"/>
          </p:cNvSpPr>
          <p:nvPr>
            <p:ph type="dt" sz="half" idx="10"/>
          </p:nvPr>
        </p:nvSpPr>
        <p:spPr/>
        <p:txBody>
          <a:bodyPr/>
          <a:lstStyle/>
          <a:p>
            <a:fld id="{F7840FB7-7CCA-4870-BAE7-64DAE86A1BB9}" type="datetimeFigureOut">
              <a:rPr lang="sr-Latn-CS" smtClean="0"/>
              <a:pPr/>
              <a:t>11.4.2013</a:t>
            </a:fld>
            <a:endParaRPr lang="hr-HR"/>
          </a:p>
        </p:txBody>
      </p:sp>
      <p:sp>
        <p:nvSpPr>
          <p:cNvPr id="3" name="Rezervirano mjesto podnožja 2"/>
          <p:cNvSpPr>
            <a:spLocks noGrp="1"/>
          </p:cNvSpPr>
          <p:nvPr>
            <p:ph type="ftr" sz="quarter" idx="11"/>
          </p:nvPr>
        </p:nvSpPr>
        <p:spPr/>
        <p:txBody>
          <a:bodyPr/>
          <a:lstStyle/>
          <a:p>
            <a:endParaRPr lang="hr-HR"/>
          </a:p>
        </p:txBody>
      </p:sp>
      <p:sp>
        <p:nvSpPr>
          <p:cNvPr id="4" name="Rezervirano mjesto broja slajda 3"/>
          <p:cNvSpPr>
            <a:spLocks noGrp="1"/>
          </p:cNvSpPr>
          <p:nvPr>
            <p:ph type="sldNum" sz="quarter" idx="12"/>
          </p:nvPr>
        </p:nvSpPr>
        <p:spPr/>
        <p:txBody>
          <a:bodyPr/>
          <a:lstStyle/>
          <a:p>
            <a:fld id="{EACBDB8D-A03F-4E1A-BD19-1C86853C1E28}" type="slidenum">
              <a:rPr lang="hr-HR" smtClean="0"/>
              <a:pPr/>
              <a:t>‹#›</a:t>
            </a:fld>
            <a:endParaRPr lang="hr-HR"/>
          </a:p>
        </p:txBody>
      </p:sp>
    </p:spTree>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hr-HR" smtClean="0"/>
              <a:t>Kliknite da biste uredili stil naslova matrice</a:t>
            </a:r>
            <a:endParaRPr lang="hr-HR"/>
          </a:p>
        </p:txBody>
      </p:sp>
      <p:sp>
        <p:nvSpPr>
          <p:cNvPr id="3" name="Rezervirano mjesto sadržaja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tekst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Kliknite da biste uredili stilove teksta matrice</a:t>
            </a:r>
          </a:p>
        </p:txBody>
      </p:sp>
      <p:sp>
        <p:nvSpPr>
          <p:cNvPr id="5" name="Rezervirano mjesto datuma 4"/>
          <p:cNvSpPr>
            <a:spLocks noGrp="1"/>
          </p:cNvSpPr>
          <p:nvPr>
            <p:ph type="dt" sz="half" idx="10"/>
          </p:nvPr>
        </p:nvSpPr>
        <p:spPr/>
        <p:txBody>
          <a:bodyPr/>
          <a:lstStyle/>
          <a:p>
            <a:fld id="{F7840FB7-7CCA-4870-BAE7-64DAE86A1BB9}" type="datetimeFigureOut">
              <a:rPr lang="sr-Latn-CS" smtClean="0"/>
              <a:pPr/>
              <a:t>11.4.2013</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EACBDB8D-A03F-4E1A-BD19-1C86853C1E28}" type="slidenum">
              <a:rPr lang="hr-HR" smtClean="0"/>
              <a:pPr/>
              <a:t>‹#›</a:t>
            </a:fld>
            <a:endParaRPr lang="hr-HR"/>
          </a:p>
        </p:txBody>
      </p:sp>
    </p:spTree>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hr-HR" smtClean="0"/>
              <a:t>Kliknite da biste uredili stil naslova matrice</a:t>
            </a:r>
            <a:endParaRPr lang="hr-HR"/>
          </a:p>
        </p:txBody>
      </p:sp>
      <p:sp>
        <p:nvSpPr>
          <p:cNvPr id="3" name="Rezervirano mjesto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Rezervirano mjesto tekst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Kliknite da biste uredili stilove teksta matrice</a:t>
            </a:r>
          </a:p>
        </p:txBody>
      </p:sp>
      <p:sp>
        <p:nvSpPr>
          <p:cNvPr id="5" name="Rezervirano mjesto datuma 4"/>
          <p:cNvSpPr>
            <a:spLocks noGrp="1"/>
          </p:cNvSpPr>
          <p:nvPr>
            <p:ph type="dt" sz="half" idx="10"/>
          </p:nvPr>
        </p:nvSpPr>
        <p:spPr/>
        <p:txBody>
          <a:bodyPr/>
          <a:lstStyle/>
          <a:p>
            <a:fld id="{F7840FB7-7CCA-4870-BAE7-64DAE86A1BB9}" type="datetimeFigureOut">
              <a:rPr lang="sr-Latn-CS" smtClean="0"/>
              <a:pPr/>
              <a:t>11.4.2013</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EACBDB8D-A03F-4E1A-BD19-1C86853C1E28}" type="slidenum">
              <a:rPr lang="hr-HR" smtClean="0"/>
              <a:pPr/>
              <a:t>‹#›</a:t>
            </a:fld>
            <a:endParaRPr lang="hr-HR"/>
          </a:p>
        </p:txBody>
      </p:sp>
    </p:spTree>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alphaModFix amt="49000"/>
            <a:lum/>
          </a:blip>
          <a:srcRect/>
          <a:stretch>
            <a:fillRect l="8000" t="12000" r="7000" b="-42000"/>
          </a:stretch>
        </a:blipFill>
        <a:effectLst/>
      </p:bgPr>
    </p:bg>
    <p:spTree>
      <p:nvGrpSpPr>
        <p:cNvPr id="1" name=""/>
        <p:cNvGrpSpPr/>
        <p:nvPr/>
      </p:nvGrpSpPr>
      <p:grpSpPr>
        <a:xfrm>
          <a:off x="0" y="0"/>
          <a:ext cx="0" cy="0"/>
          <a:chOff x="0" y="0"/>
          <a:chExt cx="0" cy="0"/>
        </a:xfrm>
      </p:grpSpPr>
      <p:sp>
        <p:nvSpPr>
          <p:cNvPr id="2" name="Rezervirano mjesto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r-HR" smtClean="0"/>
              <a:t>Kliknite da biste uredili stil naslova matrice</a:t>
            </a:r>
            <a:endParaRPr lang="hr-HR"/>
          </a:p>
        </p:txBody>
      </p:sp>
      <p:sp>
        <p:nvSpPr>
          <p:cNvPr id="3" name="Rezervirano mjesto tekst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840FB7-7CCA-4870-BAE7-64DAE86A1BB9}" type="datetimeFigureOut">
              <a:rPr lang="sr-Latn-CS" smtClean="0"/>
              <a:pPr/>
              <a:t>11.4.2013</a:t>
            </a:fld>
            <a:endParaRPr lang="hr-HR"/>
          </a:p>
        </p:txBody>
      </p:sp>
      <p:sp>
        <p:nvSpPr>
          <p:cNvPr id="5" name="Rezervirano mjesto podnožj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Rezervirano mjesto broja slajd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CBDB8D-A03F-4E1A-BD19-1C86853C1E28}" type="slidenum">
              <a:rPr lang="hr-HR" smtClean="0"/>
              <a:pPr/>
              <a:t>‹#›</a:t>
            </a:fld>
            <a:endParaRPr lang="hr-H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zoom/>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wmf"/><Relationship Id="rId1" Type="http://schemas.openxmlformats.org/officeDocument/2006/relationships/slideLayout" Target="../slideLayouts/slideLayout4.xml"/><Relationship Id="rId5" Type="http://schemas.openxmlformats.org/officeDocument/2006/relationships/image" Target="../media/image24.wmf"/><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2.wmf"/></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0.emf"/><Relationship Id="rId4" Type="http://schemas.openxmlformats.org/officeDocument/2006/relationships/oleObject" Target="../embeddings/Microsoft_Excel_97-2003_Worksheet1.xls"/></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hr-HR" dirty="0" err="1" smtClean="0">
                <a:latin typeface="Baskerville Old Face" pitchFamily="18" charset="0"/>
              </a:rPr>
              <a:t>Creating</a:t>
            </a:r>
            <a:r>
              <a:rPr lang="hr-HR" dirty="0" smtClean="0">
                <a:latin typeface="Baskerville Old Face" pitchFamily="18" charset="0"/>
              </a:rPr>
              <a:t> </a:t>
            </a:r>
            <a:r>
              <a:rPr lang="hr-HR" dirty="0" err="1" smtClean="0">
                <a:latin typeface="Baskerville Old Face" pitchFamily="18" charset="0"/>
              </a:rPr>
              <a:t>mathematical</a:t>
            </a:r>
            <a:r>
              <a:rPr lang="hr-HR" dirty="0" smtClean="0">
                <a:latin typeface="Baskerville Old Face" pitchFamily="18" charset="0"/>
              </a:rPr>
              <a:t> </a:t>
            </a:r>
            <a:r>
              <a:rPr lang="hr-HR" dirty="0" err="1" smtClean="0">
                <a:latin typeface="Baskerville Old Face" pitchFamily="18" charset="0"/>
              </a:rPr>
              <a:t>problems</a:t>
            </a:r>
            <a:r>
              <a:rPr lang="hr-HR" dirty="0" smtClean="0">
                <a:latin typeface="Baskerville Old Face" pitchFamily="18" charset="0"/>
              </a:rPr>
              <a:t> </a:t>
            </a:r>
            <a:r>
              <a:rPr lang="hr-HR" dirty="0" err="1" smtClean="0">
                <a:latin typeface="Baskerville Old Face" pitchFamily="18" charset="0"/>
              </a:rPr>
              <a:t>related</a:t>
            </a:r>
            <a:r>
              <a:rPr lang="hr-HR" dirty="0" smtClean="0">
                <a:latin typeface="Baskerville Old Face" pitchFamily="18" charset="0"/>
              </a:rPr>
              <a:t> to </a:t>
            </a:r>
            <a:r>
              <a:rPr lang="hr-HR" dirty="0" err="1" smtClean="0">
                <a:latin typeface="Baskerville Old Face" pitchFamily="18" charset="0"/>
              </a:rPr>
              <a:t>trees</a:t>
            </a:r>
            <a:endParaRPr lang="hr-HR" dirty="0">
              <a:latin typeface="Baskerville Old Face" pitchFamily="18" charset="0"/>
            </a:endParaRPr>
          </a:p>
        </p:txBody>
      </p:sp>
      <p:sp>
        <p:nvSpPr>
          <p:cNvPr id="3" name="Podnaslov 2"/>
          <p:cNvSpPr>
            <a:spLocks noGrp="1"/>
          </p:cNvSpPr>
          <p:nvPr>
            <p:ph type="subTitle" idx="1"/>
          </p:nvPr>
        </p:nvSpPr>
        <p:spPr/>
        <p:txBody>
          <a:bodyPr/>
          <a:lstStyle/>
          <a:p>
            <a:r>
              <a:rPr lang="hr-HR" dirty="0" err="1" smtClean="0">
                <a:latin typeface="Baskerville Old Face" pitchFamily="18" charset="0"/>
              </a:rPr>
              <a:t>Comenius</a:t>
            </a:r>
            <a:r>
              <a:rPr lang="hr-HR" dirty="0" smtClean="0">
                <a:latin typeface="Baskerville Old Face" pitchFamily="18" charset="0"/>
              </a:rPr>
              <a:t> projekt: More </a:t>
            </a:r>
            <a:r>
              <a:rPr lang="hr-HR" dirty="0" err="1" smtClean="0">
                <a:latin typeface="Baskerville Old Face" pitchFamily="18" charset="0"/>
              </a:rPr>
              <a:t>trees</a:t>
            </a:r>
            <a:r>
              <a:rPr lang="hr-HR" dirty="0" smtClean="0">
                <a:latin typeface="Baskerville Old Face" pitchFamily="18" charset="0"/>
              </a:rPr>
              <a:t>, </a:t>
            </a:r>
            <a:r>
              <a:rPr lang="hr-HR" dirty="0" err="1" smtClean="0">
                <a:latin typeface="Baskerville Old Face" pitchFamily="18" charset="0"/>
              </a:rPr>
              <a:t>yes</a:t>
            </a:r>
            <a:r>
              <a:rPr lang="hr-HR" dirty="0" smtClean="0">
                <a:latin typeface="Baskerville Old Face" pitchFamily="18" charset="0"/>
              </a:rPr>
              <a:t> </a:t>
            </a:r>
            <a:r>
              <a:rPr lang="hr-HR" dirty="0" err="1" smtClean="0">
                <a:latin typeface="Baskerville Old Face" pitchFamily="18" charset="0"/>
              </a:rPr>
              <a:t>please</a:t>
            </a:r>
            <a:r>
              <a:rPr lang="hr-HR" dirty="0" smtClean="0">
                <a:latin typeface="Baskerville Old Face" pitchFamily="18" charset="0"/>
              </a:rPr>
              <a:t>!</a:t>
            </a:r>
          </a:p>
          <a:p>
            <a:endParaRPr lang="hr-HR" dirty="0"/>
          </a:p>
        </p:txBody>
      </p:sp>
    </p:spTree>
  </p:cSld>
  <p:clrMapOvr>
    <a:masterClrMapping/>
  </p:clrMapOvr>
  <p:transition>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p:txBody>
          <a:bodyPr>
            <a:noAutofit/>
          </a:bodyPr>
          <a:lstStyle/>
          <a:p>
            <a:r>
              <a:rPr lang="hr-HR" sz="3200" dirty="0" err="1" smtClean="0">
                <a:latin typeface="Baskerville Old Face" pitchFamily="18" charset="0"/>
              </a:rPr>
              <a:t>Paper</a:t>
            </a:r>
            <a:r>
              <a:rPr lang="hr-HR" sz="3200" dirty="0" smtClean="0">
                <a:latin typeface="Baskerville Old Face" pitchFamily="18" charset="0"/>
              </a:rPr>
              <a:t>, </a:t>
            </a:r>
            <a:r>
              <a:rPr lang="hr-HR" sz="3200" dirty="0" err="1" smtClean="0">
                <a:latin typeface="Baskerville Old Face" pitchFamily="18" charset="0"/>
              </a:rPr>
              <a:t>colour</a:t>
            </a:r>
            <a:r>
              <a:rPr lang="hr-HR" sz="3200" dirty="0" smtClean="0">
                <a:latin typeface="Baskerville Old Face" pitchFamily="18" charset="0"/>
              </a:rPr>
              <a:t> </a:t>
            </a:r>
            <a:r>
              <a:rPr lang="hr-HR" sz="3200" dirty="0" err="1" smtClean="0">
                <a:latin typeface="Baskerville Old Face" pitchFamily="18" charset="0"/>
              </a:rPr>
              <a:t>inks</a:t>
            </a:r>
            <a:r>
              <a:rPr lang="hr-HR" sz="3200" dirty="0" smtClean="0">
                <a:latin typeface="Baskerville Old Face" pitchFamily="18" charset="0"/>
              </a:rPr>
              <a:t>, </a:t>
            </a:r>
            <a:r>
              <a:rPr lang="hr-HR" sz="3200" dirty="0" err="1" smtClean="0">
                <a:latin typeface="Baskerville Old Face" pitchFamily="18" charset="0"/>
              </a:rPr>
              <a:t>scissors</a:t>
            </a:r>
            <a:r>
              <a:rPr lang="hr-HR" sz="3200" dirty="0" smtClean="0">
                <a:latin typeface="Baskerville Old Face" pitchFamily="18" charset="0"/>
              </a:rPr>
              <a:t>…</a:t>
            </a:r>
            <a:r>
              <a:rPr lang="hr-HR" sz="3200" dirty="0" err="1" smtClean="0">
                <a:latin typeface="Baskerville Old Face" pitchFamily="18" charset="0"/>
              </a:rPr>
              <a:t>they</a:t>
            </a:r>
            <a:r>
              <a:rPr lang="hr-HR" sz="3200" dirty="0" smtClean="0">
                <a:latin typeface="Baskerville Old Face" pitchFamily="18" charset="0"/>
              </a:rPr>
              <a:t> done </a:t>
            </a:r>
            <a:r>
              <a:rPr lang="hr-HR" sz="3200" dirty="0" err="1" smtClean="0">
                <a:latin typeface="Baskerville Old Face" pitchFamily="18" charset="0"/>
              </a:rPr>
              <a:t>miracles</a:t>
            </a:r>
            <a:endParaRPr lang="hr-HR" sz="3200" dirty="0">
              <a:latin typeface="Baskerville Old Face" pitchFamily="18" charset="0"/>
            </a:endParaRPr>
          </a:p>
        </p:txBody>
      </p:sp>
      <p:sp>
        <p:nvSpPr>
          <p:cNvPr id="5" name="Rezervirano mjesto sadržaja 4"/>
          <p:cNvSpPr>
            <a:spLocks noGrp="1"/>
          </p:cNvSpPr>
          <p:nvPr>
            <p:ph sz="half" idx="1"/>
          </p:nvPr>
        </p:nvSpPr>
        <p:spPr/>
        <p:txBody>
          <a:bodyPr/>
          <a:lstStyle/>
          <a:p>
            <a:pPr>
              <a:buNone/>
            </a:pPr>
            <a:r>
              <a:rPr lang="hr-HR" dirty="0" smtClean="0">
                <a:latin typeface="Baskerville Old Face" pitchFamily="18" charset="0"/>
              </a:rPr>
              <a:t> </a:t>
            </a:r>
            <a:r>
              <a:rPr lang="hr-HR" dirty="0" err="1" smtClean="0">
                <a:latin typeface="Baskerville Old Face" pitchFamily="18" charset="0"/>
              </a:rPr>
              <a:t>working</a:t>
            </a:r>
            <a:r>
              <a:rPr lang="hr-HR" dirty="0" smtClean="0">
                <a:latin typeface="Baskerville Old Face" pitchFamily="18" charset="0"/>
              </a:rPr>
              <a:t>…</a:t>
            </a:r>
            <a:endParaRPr lang="hr-HR" dirty="0">
              <a:latin typeface="Baskerville Old Face" pitchFamily="18" charset="0"/>
            </a:endParaRPr>
          </a:p>
        </p:txBody>
      </p:sp>
      <p:sp>
        <p:nvSpPr>
          <p:cNvPr id="6" name="Rezervirano mjesto sadržaja 5"/>
          <p:cNvSpPr>
            <a:spLocks noGrp="1"/>
          </p:cNvSpPr>
          <p:nvPr>
            <p:ph sz="half" idx="2"/>
          </p:nvPr>
        </p:nvSpPr>
        <p:spPr/>
        <p:txBody>
          <a:bodyPr/>
          <a:lstStyle/>
          <a:p>
            <a:pPr>
              <a:buNone/>
            </a:pPr>
            <a:r>
              <a:rPr lang="hr-HR" dirty="0" smtClean="0"/>
              <a:t> </a:t>
            </a:r>
            <a:r>
              <a:rPr lang="hr-HR" dirty="0" err="1" smtClean="0">
                <a:latin typeface="Baskerville Old Face" pitchFamily="18" charset="0"/>
              </a:rPr>
              <a:t>the</a:t>
            </a:r>
            <a:r>
              <a:rPr lang="hr-HR" dirty="0" smtClean="0">
                <a:latin typeface="Baskerville Old Face" pitchFamily="18" charset="0"/>
              </a:rPr>
              <a:t> first </a:t>
            </a:r>
            <a:r>
              <a:rPr lang="hr-HR" dirty="0" err="1" smtClean="0">
                <a:latin typeface="Baskerville Old Face" pitchFamily="18" charset="0"/>
              </a:rPr>
              <a:t>results</a:t>
            </a:r>
            <a:r>
              <a:rPr lang="hr-HR" dirty="0" smtClean="0">
                <a:latin typeface="Baskerville Old Face" pitchFamily="18" charset="0"/>
              </a:rPr>
              <a:t>…</a:t>
            </a:r>
            <a:endParaRPr lang="hr-HR" dirty="0">
              <a:latin typeface="Baskerville Old Face" pitchFamily="18" charset="0"/>
            </a:endParaRPr>
          </a:p>
        </p:txBody>
      </p:sp>
      <p:pic>
        <p:nvPicPr>
          <p:cNvPr id="7" name="Slika 6" descr="DSC00409 - kopija.JPG"/>
          <p:cNvPicPr>
            <a:picLocks noChangeAspect="1"/>
          </p:cNvPicPr>
          <p:nvPr/>
        </p:nvPicPr>
        <p:blipFill>
          <a:blip r:embed="rId2" cstate="print"/>
          <a:stretch>
            <a:fillRect/>
          </a:stretch>
        </p:blipFill>
        <p:spPr>
          <a:xfrm>
            <a:off x="285720" y="2643182"/>
            <a:ext cx="4267200" cy="2847975"/>
          </a:xfrm>
          <a:prstGeom prst="roundRect">
            <a:avLst/>
          </a:prstGeom>
          <a:scene3d>
            <a:camera prst="perspectiveContrastingRightFacing"/>
            <a:lightRig rig="threePt" dir="t"/>
          </a:scene3d>
        </p:spPr>
      </p:pic>
      <p:pic>
        <p:nvPicPr>
          <p:cNvPr id="8" name="Slika 7" descr="DSC00410 - kopija.JPG"/>
          <p:cNvPicPr>
            <a:picLocks noChangeAspect="1"/>
          </p:cNvPicPr>
          <p:nvPr/>
        </p:nvPicPr>
        <p:blipFill>
          <a:blip r:embed="rId3" cstate="print"/>
          <a:stretch>
            <a:fillRect/>
          </a:stretch>
        </p:blipFill>
        <p:spPr>
          <a:xfrm>
            <a:off x="4572000" y="2786058"/>
            <a:ext cx="4267200" cy="2847975"/>
          </a:xfrm>
          <a:prstGeom prst="roundRect">
            <a:avLst/>
          </a:prstGeom>
          <a:scene3d>
            <a:camera prst="perspectiveHeroicExtremeLeftFacing"/>
            <a:lightRig rig="threePt" dir="t"/>
          </a:scene3d>
        </p:spPr>
      </p:pic>
      <p:pic>
        <p:nvPicPr>
          <p:cNvPr id="9" name="Slika 8" descr="DSC00418 - kopija.JPG"/>
          <p:cNvPicPr>
            <a:picLocks noChangeAspect="1"/>
          </p:cNvPicPr>
          <p:nvPr/>
        </p:nvPicPr>
        <p:blipFill>
          <a:blip r:embed="rId4" cstate="print"/>
          <a:stretch>
            <a:fillRect/>
          </a:stretch>
        </p:blipFill>
        <p:spPr>
          <a:xfrm>
            <a:off x="2438400" y="2005012"/>
            <a:ext cx="4267200" cy="28479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from="(-#ppt_w/2)" to="(#ppt_x)" calcmode="lin" valueType="num">
                                      <p:cBhvr>
                                        <p:cTn id="7" dur="600" fill="hold">
                                          <p:stCondLst>
                                            <p:cond delay="0"/>
                                          </p:stCondLst>
                                        </p:cTn>
                                        <p:tgtEl>
                                          <p:spTgt spid="9"/>
                                        </p:tgtEl>
                                        <p:attrNameLst>
                                          <p:attrName>ppt_x</p:attrName>
                                        </p:attrNameLst>
                                      </p:cBhvr>
                                    </p:anim>
                                    <p:anim from="0" to="-1.0" calcmode="lin" valueType="num">
                                      <p:cBhvr>
                                        <p:cTn id="8" dur="200" decel="50000" autoRev="1" fill="hold">
                                          <p:stCondLst>
                                            <p:cond delay="600"/>
                                          </p:stCondLst>
                                        </p:cTn>
                                        <p:tgtEl>
                                          <p:spTgt spid="9"/>
                                        </p:tgtEl>
                                        <p:attrNameLst>
                                          <p:attrName>xshear</p:attrName>
                                        </p:attrNameLst>
                                      </p:cBhvr>
                                    </p:anim>
                                    <p:animScale>
                                      <p:cBhvr>
                                        <p:cTn id="9" dur="200" decel="100000" autoRev="1" fill="hold">
                                          <p:stCondLst>
                                            <p:cond delay="600"/>
                                          </p:stCondLst>
                                        </p:cTn>
                                        <p:tgtEl>
                                          <p:spTgt spid="9"/>
                                        </p:tgtEl>
                                      </p:cBhvr>
                                      <p:from x="100000" y="100000"/>
                                      <p:to x="80000" y="100000"/>
                                    </p:animScale>
                                    <p:anim by="(#ppt_h/3+#ppt_w*0.1)" calcmode="lin" valueType="num">
                                      <p:cBhvr additive="sum">
                                        <p:cTn id="10" dur="200" decel="100000" autoRev="1" fill="hold">
                                          <p:stCondLst>
                                            <p:cond delay="600"/>
                                          </p:stCondLst>
                                        </p:cTn>
                                        <p:tgtEl>
                                          <p:spTgt spid="9"/>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err="1" smtClean="0">
                <a:latin typeface="Baskerville Old Face" pitchFamily="18" charset="0"/>
              </a:rPr>
              <a:t>And</a:t>
            </a:r>
            <a:r>
              <a:rPr lang="hr-HR" dirty="0" smtClean="0">
                <a:latin typeface="Baskerville Old Face" pitchFamily="18" charset="0"/>
              </a:rPr>
              <a:t>, </a:t>
            </a:r>
            <a:r>
              <a:rPr lang="hr-HR" dirty="0" err="1" smtClean="0">
                <a:latin typeface="Baskerville Old Face" pitchFamily="18" charset="0"/>
              </a:rPr>
              <a:t>in</a:t>
            </a:r>
            <a:r>
              <a:rPr lang="hr-HR" dirty="0" smtClean="0">
                <a:latin typeface="Baskerville Old Face" pitchFamily="18" charset="0"/>
              </a:rPr>
              <a:t> </a:t>
            </a:r>
            <a:r>
              <a:rPr lang="hr-HR" dirty="0" err="1" smtClean="0">
                <a:latin typeface="Baskerville Old Face" pitchFamily="18" charset="0"/>
              </a:rPr>
              <a:t>the</a:t>
            </a:r>
            <a:r>
              <a:rPr lang="hr-HR" dirty="0" smtClean="0">
                <a:latin typeface="Baskerville Old Face" pitchFamily="18" charset="0"/>
              </a:rPr>
              <a:t> </a:t>
            </a:r>
            <a:r>
              <a:rPr lang="hr-HR" dirty="0" err="1" smtClean="0">
                <a:latin typeface="Baskerville Old Face" pitchFamily="18" charset="0"/>
              </a:rPr>
              <a:t>end</a:t>
            </a:r>
            <a:r>
              <a:rPr lang="hr-HR" dirty="0" smtClean="0">
                <a:latin typeface="Baskerville Old Face" pitchFamily="18" charset="0"/>
              </a:rPr>
              <a:t>…</a:t>
            </a:r>
            <a:endParaRPr lang="hr-HR" dirty="0">
              <a:latin typeface="Baskerville Old Face" pitchFamily="18" charset="0"/>
            </a:endParaRPr>
          </a:p>
        </p:txBody>
      </p:sp>
      <p:pic>
        <p:nvPicPr>
          <p:cNvPr id="5" name="Rezervirano mjesto sadržaja 4" descr="photo(2) - kopija.JPG"/>
          <p:cNvPicPr>
            <a:picLocks noGrp="1" noChangeAspect="1"/>
          </p:cNvPicPr>
          <p:nvPr>
            <p:ph sz="half" idx="1"/>
          </p:nvPr>
        </p:nvPicPr>
        <p:blipFill>
          <a:blip r:embed="rId2" cstate="print"/>
          <a:stretch>
            <a:fillRect/>
          </a:stretch>
        </p:blipFill>
        <p:spPr>
          <a:xfrm>
            <a:off x="457200" y="2353214"/>
            <a:ext cx="4038600" cy="30199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Rezervirano mjesto sadržaja 5" descr="photo(3) - kopija.JPG"/>
          <p:cNvPicPr>
            <a:picLocks noGrp="1" noChangeAspect="1"/>
          </p:cNvPicPr>
          <p:nvPr>
            <p:ph sz="half" idx="2"/>
          </p:nvPr>
        </p:nvPicPr>
        <p:blipFill>
          <a:blip r:embed="rId3" cstate="print"/>
          <a:stretch>
            <a:fillRect/>
          </a:stretch>
        </p:blipFill>
        <p:spPr>
          <a:xfrm>
            <a:off x="4648200" y="2353214"/>
            <a:ext cx="4038600" cy="301993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from="(-#ppt_w/2)" to="(#ppt_x)" calcmode="lin" valueType="num">
                                      <p:cBhvr>
                                        <p:cTn id="7" dur="300" fill="hold">
                                          <p:stCondLst>
                                            <p:cond delay="0"/>
                                          </p:stCondLst>
                                        </p:cTn>
                                        <p:tgtEl>
                                          <p:spTgt spid="5"/>
                                        </p:tgtEl>
                                        <p:attrNameLst>
                                          <p:attrName>ppt_x</p:attrName>
                                        </p:attrNameLst>
                                      </p:cBhvr>
                                    </p:anim>
                                    <p:anim from="0" to="-1.0" calcmode="lin" valueType="num">
                                      <p:cBhvr>
                                        <p:cTn id="8" dur="100" decel="50000" autoRev="1" fill="hold">
                                          <p:stCondLst>
                                            <p:cond delay="300"/>
                                          </p:stCondLst>
                                        </p:cTn>
                                        <p:tgtEl>
                                          <p:spTgt spid="5"/>
                                        </p:tgtEl>
                                        <p:attrNameLst>
                                          <p:attrName>xshear</p:attrName>
                                        </p:attrNameLst>
                                      </p:cBhvr>
                                    </p:anim>
                                    <p:animScale>
                                      <p:cBhvr>
                                        <p:cTn id="9" dur="100" decel="100000" autoRev="1" fill="hold">
                                          <p:stCondLst>
                                            <p:cond delay="300"/>
                                          </p:stCondLst>
                                        </p:cTn>
                                        <p:tgtEl>
                                          <p:spTgt spid="5"/>
                                        </p:tgtEl>
                                      </p:cBhvr>
                                      <p:from x="100000" y="100000"/>
                                      <p:to x="80000" y="100000"/>
                                    </p:animScale>
                                    <p:anim by="(#ppt_h/3+#ppt_w*0.1)" calcmode="lin" valueType="num">
                                      <p:cBhvr additive="sum">
                                        <p:cTn id="10" dur="100" decel="100000" autoRev="1" fill="hold">
                                          <p:stCondLst>
                                            <p:cond delay="300"/>
                                          </p:stCondLst>
                                        </p:cTn>
                                        <p:tgtEl>
                                          <p:spTgt spid="5"/>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edg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hr-HR" dirty="0" err="1" smtClean="0">
                <a:latin typeface="Baskerville Old Face" pitchFamily="18" charset="0"/>
              </a:rPr>
              <a:t>With</a:t>
            </a:r>
            <a:r>
              <a:rPr lang="hr-HR" dirty="0" smtClean="0">
                <a:latin typeface="Baskerville Old Face" pitchFamily="18" charset="0"/>
              </a:rPr>
              <a:t> </a:t>
            </a:r>
            <a:r>
              <a:rPr lang="hr-HR" dirty="0" err="1" smtClean="0">
                <a:latin typeface="Baskerville Old Face" pitchFamily="18" charset="0"/>
              </a:rPr>
              <a:t>the</a:t>
            </a:r>
            <a:r>
              <a:rPr lang="hr-HR" dirty="0" smtClean="0">
                <a:latin typeface="Baskerville Old Face" pitchFamily="18" charset="0"/>
              </a:rPr>
              <a:t> </a:t>
            </a:r>
            <a:r>
              <a:rPr lang="hr-HR" dirty="0" err="1" smtClean="0">
                <a:latin typeface="Baskerville Old Face" pitchFamily="18" charset="0"/>
              </a:rPr>
              <a:t>camera</a:t>
            </a:r>
            <a:r>
              <a:rPr lang="hr-HR" dirty="0" smtClean="0">
                <a:latin typeface="Baskerville Old Face" pitchFamily="18" charset="0"/>
              </a:rPr>
              <a:t> </a:t>
            </a:r>
            <a:r>
              <a:rPr lang="hr-HR" dirty="0" err="1" smtClean="0">
                <a:latin typeface="Baskerville Old Face" pitchFamily="18" charset="0"/>
              </a:rPr>
              <a:t>in</a:t>
            </a:r>
            <a:r>
              <a:rPr lang="hr-HR" dirty="0" smtClean="0">
                <a:latin typeface="Baskerville Old Face" pitchFamily="18" charset="0"/>
              </a:rPr>
              <a:t> </a:t>
            </a:r>
            <a:r>
              <a:rPr lang="hr-HR" dirty="0" err="1" smtClean="0">
                <a:latin typeface="Baskerville Old Face" pitchFamily="18" charset="0"/>
              </a:rPr>
              <a:t>the</a:t>
            </a:r>
            <a:r>
              <a:rPr lang="hr-HR" dirty="0" smtClean="0">
                <a:latin typeface="Baskerville Old Face" pitchFamily="18" charset="0"/>
              </a:rPr>
              <a:t> city on </a:t>
            </a:r>
            <a:r>
              <a:rPr lang="hr-HR" dirty="0" err="1" smtClean="0">
                <a:latin typeface="Baskerville Old Face" pitchFamily="18" charset="0"/>
              </a:rPr>
              <a:t>the</a:t>
            </a:r>
            <a:r>
              <a:rPr lang="hr-HR" dirty="0" smtClean="0">
                <a:latin typeface="Baskerville Old Face" pitchFamily="18" charset="0"/>
              </a:rPr>
              <a:t> </a:t>
            </a:r>
            <a:r>
              <a:rPr lang="hr-HR" dirty="0" err="1" smtClean="0">
                <a:latin typeface="Baskerville Old Face" pitchFamily="18" charset="0"/>
              </a:rPr>
              <a:t>river</a:t>
            </a:r>
            <a:r>
              <a:rPr lang="hr-HR" dirty="0" smtClean="0">
                <a:latin typeface="Baskerville Old Face" pitchFamily="18" charset="0"/>
              </a:rPr>
              <a:t>, </a:t>
            </a:r>
            <a:r>
              <a:rPr lang="hr-HR" dirty="0" err="1" smtClean="0">
                <a:latin typeface="Baskerville Old Face" pitchFamily="18" charset="0"/>
              </a:rPr>
              <a:t>you</a:t>
            </a:r>
            <a:r>
              <a:rPr lang="hr-HR" dirty="0" smtClean="0">
                <a:latin typeface="Baskerville Old Face" pitchFamily="18" charset="0"/>
              </a:rPr>
              <a:t> </a:t>
            </a:r>
            <a:r>
              <a:rPr lang="hr-HR" dirty="0" err="1" smtClean="0">
                <a:latin typeface="Baskerville Old Face" pitchFamily="18" charset="0"/>
              </a:rPr>
              <a:t>can</a:t>
            </a:r>
            <a:r>
              <a:rPr lang="hr-HR" dirty="0" smtClean="0">
                <a:latin typeface="Baskerville Old Face" pitchFamily="18" charset="0"/>
              </a:rPr>
              <a:t>’t </a:t>
            </a:r>
            <a:r>
              <a:rPr lang="hr-HR" dirty="0" err="1" smtClean="0">
                <a:latin typeface="Baskerville Old Face" pitchFamily="18" charset="0"/>
              </a:rPr>
              <a:t>miss</a:t>
            </a:r>
            <a:r>
              <a:rPr lang="hr-HR" dirty="0" smtClean="0">
                <a:latin typeface="Baskerville Old Face" pitchFamily="18" charset="0"/>
              </a:rPr>
              <a:t> </a:t>
            </a:r>
            <a:r>
              <a:rPr lang="hr-HR" dirty="0" err="1" smtClean="0">
                <a:latin typeface="Baskerville Old Face" pitchFamily="18" charset="0"/>
              </a:rPr>
              <a:t>axial</a:t>
            </a:r>
            <a:r>
              <a:rPr lang="hr-HR" dirty="0" smtClean="0">
                <a:latin typeface="Baskerville Old Face" pitchFamily="18" charset="0"/>
              </a:rPr>
              <a:t> </a:t>
            </a:r>
            <a:r>
              <a:rPr lang="hr-HR" dirty="0" err="1" smtClean="0">
                <a:latin typeface="Baskerville Old Face" pitchFamily="18" charset="0"/>
              </a:rPr>
              <a:t>symmetrics</a:t>
            </a:r>
            <a:endParaRPr lang="hr-HR" dirty="0">
              <a:latin typeface="Baskerville Old Face" pitchFamily="18" charset="0"/>
            </a:endParaRPr>
          </a:p>
        </p:txBody>
      </p:sp>
      <p:sp>
        <p:nvSpPr>
          <p:cNvPr id="3" name="Rezervirano mjesto sadržaja 2"/>
          <p:cNvSpPr>
            <a:spLocks noGrp="1"/>
          </p:cNvSpPr>
          <p:nvPr>
            <p:ph sz="half" idx="1"/>
          </p:nvPr>
        </p:nvSpPr>
        <p:spPr>
          <a:xfrm>
            <a:off x="457200" y="1357298"/>
            <a:ext cx="4038600" cy="4768865"/>
          </a:xfrm>
        </p:spPr>
        <p:txBody>
          <a:bodyPr/>
          <a:lstStyle/>
          <a:p>
            <a:pPr>
              <a:buNone/>
            </a:pPr>
            <a:r>
              <a:rPr lang="hr-HR" dirty="0" smtClean="0"/>
              <a:t> </a:t>
            </a:r>
            <a:r>
              <a:rPr lang="hr-HR" sz="2400" dirty="0" err="1" smtClean="0">
                <a:latin typeface="Baskerville Old Face" pitchFamily="18" charset="0"/>
              </a:rPr>
              <a:t>by</a:t>
            </a:r>
            <a:r>
              <a:rPr lang="hr-HR" sz="2400" dirty="0" smtClean="0">
                <a:latin typeface="Baskerville Old Face" pitchFamily="18" charset="0"/>
              </a:rPr>
              <a:t> </a:t>
            </a:r>
            <a:r>
              <a:rPr lang="hr-HR" sz="2400" dirty="0" err="1" smtClean="0">
                <a:latin typeface="Baskerville Old Face" pitchFamily="18" charset="0"/>
              </a:rPr>
              <a:t>the</a:t>
            </a:r>
            <a:r>
              <a:rPr lang="hr-HR" sz="2400" dirty="0" smtClean="0">
                <a:latin typeface="Baskerville Old Face" pitchFamily="18" charset="0"/>
              </a:rPr>
              <a:t> </a:t>
            </a:r>
            <a:r>
              <a:rPr lang="hr-HR" sz="2400" dirty="0" err="1" smtClean="0">
                <a:latin typeface="Baskerville Old Face" pitchFamily="18" charset="0"/>
              </a:rPr>
              <a:t>river</a:t>
            </a:r>
            <a:r>
              <a:rPr lang="hr-HR" sz="2400" dirty="0" smtClean="0">
                <a:latin typeface="Baskerville Old Face" pitchFamily="18" charset="0"/>
              </a:rPr>
              <a:t> Bosut, </a:t>
            </a:r>
            <a:r>
              <a:rPr lang="hr-HR" sz="2400" dirty="0" err="1" smtClean="0">
                <a:latin typeface="Baskerville Old Face" pitchFamily="18" charset="0"/>
              </a:rPr>
              <a:t>where</a:t>
            </a:r>
            <a:r>
              <a:rPr lang="hr-HR" sz="2400" dirty="0" smtClean="0">
                <a:latin typeface="Baskerville Old Face" pitchFamily="18" charset="0"/>
              </a:rPr>
              <a:t> </a:t>
            </a:r>
            <a:r>
              <a:rPr lang="hr-HR" sz="2400" dirty="0" err="1" smtClean="0">
                <a:latin typeface="Baskerville Old Face" pitchFamily="18" charset="0"/>
              </a:rPr>
              <a:t>people</a:t>
            </a:r>
            <a:r>
              <a:rPr lang="hr-HR" sz="2400" dirty="0" smtClean="0">
                <a:latin typeface="Baskerville Old Face" pitchFamily="18" charset="0"/>
              </a:rPr>
              <a:t> </a:t>
            </a:r>
            <a:r>
              <a:rPr lang="hr-HR" sz="2400" dirty="0" err="1" smtClean="0">
                <a:latin typeface="Baskerville Old Face" pitchFamily="18" charset="0"/>
              </a:rPr>
              <a:t>lives</a:t>
            </a:r>
            <a:r>
              <a:rPr lang="hr-HR" sz="2400" dirty="0" smtClean="0">
                <a:latin typeface="Baskerville Old Face" pitchFamily="18" charset="0"/>
              </a:rPr>
              <a:t> </a:t>
            </a:r>
            <a:r>
              <a:rPr lang="hr-HR" sz="2400" dirty="0" err="1" smtClean="0">
                <a:latin typeface="Baskerville Old Face" pitchFamily="18" charset="0"/>
              </a:rPr>
              <a:t>continuously</a:t>
            </a:r>
            <a:r>
              <a:rPr lang="hr-HR" sz="2400" dirty="0" smtClean="0">
                <a:latin typeface="Baskerville Old Face" pitchFamily="18" charset="0"/>
              </a:rPr>
              <a:t> for 9000 </a:t>
            </a:r>
            <a:r>
              <a:rPr lang="hr-HR" dirty="0" err="1" smtClean="0">
                <a:latin typeface="Baskerville Old Face" pitchFamily="18" charset="0"/>
              </a:rPr>
              <a:t>years</a:t>
            </a:r>
            <a:r>
              <a:rPr lang="hr-HR" dirty="0" smtClean="0">
                <a:latin typeface="Baskerville Old Face" pitchFamily="18" charset="0"/>
              </a:rPr>
              <a:t> </a:t>
            </a:r>
          </a:p>
          <a:p>
            <a:pPr>
              <a:buNone/>
            </a:pPr>
            <a:endParaRPr lang="hr-HR" dirty="0"/>
          </a:p>
        </p:txBody>
      </p:sp>
      <p:sp>
        <p:nvSpPr>
          <p:cNvPr id="4" name="Rezervirano mjesto sadržaja 3"/>
          <p:cNvSpPr>
            <a:spLocks noGrp="1"/>
          </p:cNvSpPr>
          <p:nvPr>
            <p:ph sz="half" idx="2"/>
          </p:nvPr>
        </p:nvSpPr>
        <p:spPr/>
        <p:txBody>
          <a:bodyPr/>
          <a:lstStyle/>
          <a:p>
            <a:pPr>
              <a:buNone/>
            </a:pPr>
            <a:endParaRPr lang="hr-HR" dirty="0" smtClean="0"/>
          </a:p>
          <a:p>
            <a:pPr>
              <a:buNone/>
            </a:pPr>
            <a:endParaRPr lang="hr-HR" dirty="0"/>
          </a:p>
        </p:txBody>
      </p:sp>
      <p:pic>
        <p:nvPicPr>
          <p:cNvPr id="5" name="Slika 4" descr="0000946908_s_0_y4a79o.jpg"/>
          <p:cNvPicPr>
            <a:picLocks noChangeAspect="1"/>
          </p:cNvPicPr>
          <p:nvPr/>
        </p:nvPicPr>
        <p:blipFill>
          <a:blip r:embed="rId2" cstate="print"/>
          <a:stretch>
            <a:fillRect/>
          </a:stretch>
        </p:blipFill>
        <p:spPr>
          <a:xfrm>
            <a:off x="333345" y="2500306"/>
            <a:ext cx="4000528" cy="3000396"/>
          </a:xfrm>
          <a:prstGeom prst="rect">
            <a:avLst/>
          </a:prstGeom>
          <a:ln>
            <a:noFill/>
          </a:ln>
          <a:effectLst>
            <a:softEdge rad="112500"/>
          </a:effectLst>
        </p:spPr>
      </p:pic>
      <p:pic>
        <p:nvPicPr>
          <p:cNvPr id="6" name="Slika 5" descr="0000041240_s_0_MNUHrf.jpg"/>
          <p:cNvPicPr>
            <a:picLocks noChangeAspect="1"/>
          </p:cNvPicPr>
          <p:nvPr/>
        </p:nvPicPr>
        <p:blipFill>
          <a:blip r:embed="rId3" cstate="print"/>
          <a:stretch>
            <a:fillRect/>
          </a:stretch>
        </p:blipFill>
        <p:spPr>
          <a:xfrm>
            <a:off x="5286380" y="2143116"/>
            <a:ext cx="3057546" cy="4099504"/>
          </a:xfrm>
          <a:prstGeom prst="rect">
            <a:avLst/>
          </a:prstGeom>
          <a:ln>
            <a:noFill/>
          </a:ln>
          <a:effectLst>
            <a:softEdge rad="112500"/>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hr-HR" dirty="0" smtClean="0">
                <a:latin typeface="Baskerville Old Face" pitchFamily="18" charset="0"/>
              </a:rPr>
              <a:t>Enigmatika </a:t>
            </a:r>
            <a:r>
              <a:rPr lang="hr-HR" dirty="0" err="1" smtClean="0">
                <a:latin typeface="Baskerville Old Face" pitchFamily="18" charset="0"/>
              </a:rPr>
              <a:t>and</a:t>
            </a:r>
            <a:r>
              <a:rPr lang="hr-HR" dirty="0" smtClean="0">
                <a:latin typeface="Baskerville Old Face" pitchFamily="18" charset="0"/>
              </a:rPr>
              <a:t> </a:t>
            </a:r>
            <a:r>
              <a:rPr lang="hr-HR" dirty="0" err="1" smtClean="0">
                <a:latin typeface="Baskerville Old Face" pitchFamily="18" charset="0"/>
              </a:rPr>
              <a:t>math</a:t>
            </a:r>
            <a:r>
              <a:rPr lang="hr-HR" dirty="0" smtClean="0">
                <a:latin typeface="Baskerville Old Face" pitchFamily="18" charset="0"/>
              </a:rPr>
              <a:t> are </a:t>
            </a:r>
            <a:r>
              <a:rPr lang="hr-HR" dirty="0" err="1" smtClean="0">
                <a:latin typeface="Baskerville Old Face" pitchFamily="18" charset="0"/>
              </a:rPr>
              <a:t>related</a:t>
            </a:r>
            <a:r>
              <a:rPr lang="hr-HR" dirty="0" smtClean="0">
                <a:latin typeface="Baskerville Old Face" pitchFamily="18" charset="0"/>
              </a:rPr>
              <a:t>?</a:t>
            </a:r>
            <a:endParaRPr lang="hr-HR" dirty="0">
              <a:latin typeface="Baskerville Old Face" pitchFamily="18" charset="0"/>
            </a:endParaRPr>
          </a:p>
        </p:txBody>
      </p:sp>
      <p:sp>
        <p:nvSpPr>
          <p:cNvPr id="3" name="Podnaslov 2"/>
          <p:cNvSpPr>
            <a:spLocks noGrp="1"/>
          </p:cNvSpPr>
          <p:nvPr>
            <p:ph type="subTitle" idx="1"/>
          </p:nvPr>
        </p:nvSpPr>
        <p:spPr/>
        <p:txBody>
          <a:bodyPr/>
          <a:lstStyle/>
          <a:p>
            <a:r>
              <a:rPr lang="hr-HR" dirty="0" smtClean="0">
                <a:latin typeface="Baskerville Old Face" pitchFamily="18" charset="0"/>
              </a:rPr>
              <a:t>Heureka!</a:t>
            </a:r>
            <a:endParaRPr lang="hr-HR" dirty="0">
              <a:latin typeface="Baskerville Old Face" pitchFamily="18" charset="0"/>
            </a:endParaRPr>
          </a:p>
        </p:txBody>
      </p:sp>
    </p:spTree>
  </p:cSld>
  <p:clrMapOvr>
    <a:masterClrMapping/>
  </p:clrMapOvr>
  <p:transition>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err="1" smtClean="0">
                <a:latin typeface="Baskerville Old Face" pitchFamily="18" charset="0"/>
              </a:rPr>
              <a:t>The</a:t>
            </a:r>
            <a:r>
              <a:rPr lang="hr-HR" dirty="0" smtClean="0">
                <a:latin typeface="Baskerville Old Face" pitchFamily="18" charset="0"/>
              </a:rPr>
              <a:t> </a:t>
            </a:r>
            <a:r>
              <a:rPr lang="hr-HR" dirty="0" err="1" smtClean="0">
                <a:latin typeface="Baskerville Old Face" pitchFamily="18" charset="0"/>
              </a:rPr>
              <a:t>crosswords</a:t>
            </a:r>
            <a:endParaRPr lang="hr-HR" dirty="0">
              <a:latin typeface="Baskerville Old Face" pitchFamily="18" charset="0"/>
            </a:endParaRPr>
          </a:p>
        </p:txBody>
      </p:sp>
      <p:sp>
        <p:nvSpPr>
          <p:cNvPr id="3" name="Rezervirano mjesto sadržaja 2"/>
          <p:cNvSpPr>
            <a:spLocks noGrp="1"/>
          </p:cNvSpPr>
          <p:nvPr>
            <p:ph sz="half" idx="1"/>
          </p:nvPr>
        </p:nvSpPr>
        <p:spPr>
          <a:xfrm>
            <a:off x="0" y="1071547"/>
            <a:ext cx="4038600" cy="3571900"/>
          </a:xfrm>
        </p:spPr>
        <p:txBody>
          <a:bodyPr/>
          <a:lstStyle/>
          <a:p>
            <a:pPr>
              <a:buNone/>
            </a:pPr>
            <a:r>
              <a:rPr lang="hr-HR" dirty="0" smtClean="0"/>
              <a:t> </a:t>
            </a:r>
            <a:r>
              <a:rPr lang="hr-HR" dirty="0" err="1" smtClean="0">
                <a:latin typeface="Baskerville Old Face" pitchFamily="18" charset="0"/>
              </a:rPr>
              <a:t>working</a:t>
            </a:r>
            <a:r>
              <a:rPr lang="hr-HR" dirty="0" smtClean="0">
                <a:latin typeface="Baskerville Old Face" pitchFamily="18" charset="0"/>
              </a:rPr>
              <a:t>…</a:t>
            </a:r>
          </a:p>
          <a:p>
            <a:pPr>
              <a:buNone/>
            </a:pPr>
            <a:endParaRPr lang="hr-HR" dirty="0"/>
          </a:p>
        </p:txBody>
      </p:sp>
      <p:sp>
        <p:nvSpPr>
          <p:cNvPr id="4" name="Rezervirano mjesto sadržaja 3"/>
          <p:cNvSpPr>
            <a:spLocks noGrp="1"/>
          </p:cNvSpPr>
          <p:nvPr>
            <p:ph sz="half" idx="2"/>
          </p:nvPr>
        </p:nvSpPr>
        <p:spPr/>
        <p:txBody>
          <a:bodyPr/>
          <a:lstStyle/>
          <a:p>
            <a:pPr>
              <a:buNone/>
            </a:pPr>
            <a:r>
              <a:rPr lang="hr-HR" dirty="0" smtClean="0"/>
              <a:t> </a:t>
            </a:r>
            <a:endParaRPr lang="hr-HR" dirty="0"/>
          </a:p>
        </p:txBody>
      </p:sp>
      <p:pic>
        <p:nvPicPr>
          <p:cNvPr id="5" name="Slika 4" descr="DSC00424 - kopija.JPG"/>
          <p:cNvPicPr>
            <a:picLocks noChangeAspect="1"/>
          </p:cNvPicPr>
          <p:nvPr/>
        </p:nvPicPr>
        <p:blipFill>
          <a:blip r:embed="rId2" cstate="print"/>
          <a:stretch>
            <a:fillRect/>
          </a:stretch>
        </p:blipFill>
        <p:spPr>
          <a:xfrm>
            <a:off x="142844" y="2285992"/>
            <a:ext cx="3494728" cy="2332419"/>
          </a:xfrm>
          <a:prstGeom prst="rect">
            <a:avLst/>
          </a:prstGeom>
          <a:effectLst>
            <a:softEdge rad="317500"/>
          </a:effectLst>
        </p:spPr>
      </p:pic>
      <p:pic>
        <p:nvPicPr>
          <p:cNvPr id="8" name="Slika 7" descr="2013-04-02 22.56.37.jpg"/>
          <p:cNvPicPr>
            <a:picLocks noChangeAspect="1"/>
          </p:cNvPicPr>
          <p:nvPr/>
        </p:nvPicPr>
        <p:blipFill>
          <a:blip r:embed="rId3" cstate="print"/>
          <a:stretch>
            <a:fillRect/>
          </a:stretch>
        </p:blipFill>
        <p:spPr>
          <a:xfrm>
            <a:off x="5143504" y="1071546"/>
            <a:ext cx="3821932" cy="5095909"/>
          </a:xfrm>
          <a:prstGeom prst="rect">
            <a:avLst/>
          </a:prstGeom>
        </p:spPr>
      </p:pic>
      <p:pic>
        <p:nvPicPr>
          <p:cNvPr id="9" name="Slika 8" descr="2013-04-02 22.52.47.jpg"/>
          <p:cNvPicPr>
            <a:picLocks noChangeAspect="1"/>
          </p:cNvPicPr>
          <p:nvPr/>
        </p:nvPicPr>
        <p:blipFill>
          <a:blip r:embed="rId4" cstate="print"/>
          <a:srcRect l="5556" t="14583" b="37500"/>
          <a:stretch>
            <a:fillRect/>
          </a:stretch>
        </p:blipFill>
        <p:spPr>
          <a:xfrm>
            <a:off x="2357422" y="4643446"/>
            <a:ext cx="2428874" cy="1643074"/>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Autofit/>
          </a:bodyPr>
          <a:lstStyle/>
          <a:p>
            <a:r>
              <a:rPr lang="hr-HR" sz="3200" dirty="0" err="1" smtClean="0">
                <a:latin typeface="Baskerville Old Face" pitchFamily="18" charset="0"/>
              </a:rPr>
              <a:t>The</a:t>
            </a:r>
            <a:r>
              <a:rPr lang="hr-HR" sz="3200" dirty="0" smtClean="0">
                <a:latin typeface="Baskerville Old Face" pitchFamily="18" charset="0"/>
              </a:rPr>
              <a:t> </a:t>
            </a:r>
            <a:r>
              <a:rPr lang="hr-HR" sz="3200" dirty="0" err="1" smtClean="0">
                <a:latin typeface="Baskerville Old Face" pitchFamily="18" charset="0"/>
              </a:rPr>
              <a:t>crosswords</a:t>
            </a:r>
            <a:r>
              <a:rPr lang="hr-HR" sz="3200" dirty="0" smtClean="0">
                <a:latin typeface="Baskerville Old Face" pitchFamily="18" charset="0"/>
              </a:rPr>
              <a:t> </a:t>
            </a:r>
            <a:r>
              <a:rPr lang="hr-HR" sz="3200" dirty="0" err="1" smtClean="0">
                <a:latin typeface="Baskerville Old Face" pitchFamily="18" charset="0"/>
              </a:rPr>
              <a:t>were</a:t>
            </a:r>
            <a:r>
              <a:rPr lang="hr-HR" sz="3200" dirty="0" smtClean="0">
                <a:latin typeface="Baskerville Old Face" pitchFamily="18" charset="0"/>
              </a:rPr>
              <a:t> </a:t>
            </a:r>
            <a:r>
              <a:rPr lang="hr-HR" sz="3200" dirty="0" err="1" smtClean="0">
                <a:latin typeface="Baskerville Old Face" pitchFamily="18" charset="0"/>
              </a:rPr>
              <a:t>the</a:t>
            </a:r>
            <a:r>
              <a:rPr lang="hr-HR" sz="3200" dirty="0" smtClean="0">
                <a:latin typeface="Baskerville Old Face" pitchFamily="18" charset="0"/>
              </a:rPr>
              <a:t> most popular to do…</a:t>
            </a:r>
            <a:endParaRPr lang="hr-HR" sz="3200" dirty="0">
              <a:latin typeface="Baskerville Old Face" pitchFamily="18" charset="0"/>
            </a:endParaRPr>
          </a:p>
        </p:txBody>
      </p:sp>
      <p:pic>
        <p:nvPicPr>
          <p:cNvPr id="6" name="Rezervirano mjesto sadržaja 5" descr="2013-04-02 23.17.04.jpg"/>
          <p:cNvPicPr>
            <a:picLocks noGrp="1" noChangeAspect="1"/>
          </p:cNvPicPr>
          <p:nvPr>
            <p:ph sz="half" idx="1"/>
          </p:nvPr>
        </p:nvPicPr>
        <p:blipFill>
          <a:blip r:embed="rId2" cstate="print"/>
          <a:srcRect l="192" b="12241"/>
          <a:stretch>
            <a:fillRect/>
          </a:stretch>
        </p:blipFill>
        <p:spPr>
          <a:xfrm>
            <a:off x="500034" y="1693820"/>
            <a:ext cx="3673702" cy="43069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Rezervirano mjesto sadržaja 4" descr="2013-04-02 21.51.49.jpg"/>
          <p:cNvPicPr>
            <a:picLocks noGrp="1" noChangeAspect="1"/>
          </p:cNvPicPr>
          <p:nvPr>
            <p:ph sz="half" idx="2"/>
          </p:nvPr>
        </p:nvPicPr>
        <p:blipFill>
          <a:blip r:embed="rId3" cstate="print"/>
          <a:stretch>
            <a:fillRect/>
          </a:stretch>
        </p:blipFill>
        <p:spPr>
          <a:xfrm>
            <a:off x="4970264" y="1643050"/>
            <a:ext cx="3394472" cy="44831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style.rotation</p:attrName>
                                        </p:attrNameLst>
                                      </p:cBhvr>
                                      <p:tavLst>
                                        <p:tav tm="0">
                                          <p:val>
                                            <p:fltVal val="720"/>
                                          </p:val>
                                        </p:tav>
                                        <p:tav tm="100000">
                                          <p:val>
                                            <p:fltVal val="0"/>
                                          </p:val>
                                        </p:tav>
                                      </p:tavLst>
                                    </p:anim>
                                    <p:anim calcmode="lin" valueType="num">
                                      <p:cBhvr>
                                        <p:cTn id="9" dur="500" fill="hold"/>
                                        <p:tgtEl>
                                          <p:spTgt spid="6"/>
                                        </p:tgtEl>
                                        <p:attrNameLst>
                                          <p:attrName>ppt_h</p:attrName>
                                        </p:attrNameLst>
                                      </p:cBhvr>
                                      <p:tavLst>
                                        <p:tav tm="0">
                                          <p:val>
                                            <p:fltVal val="0"/>
                                          </p:val>
                                        </p:tav>
                                        <p:tav tm="100000">
                                          <p:val>
                                            <p:strVal val="#ppt_h"/>
                                          </p:val>
                                        </p:tav>
                                      </p:tavLst>
                                    </p:anim>
                                    <p:anim calcmode="lin" valueType="num">
                                      <p:cBhvr>
                                        <p:cTn id="10" dur="500" fill="hold"/>
                                        <p:tgtEl>
                                          <p:spTgt spid="6"/>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style.rotation</p:attrName>
                                        </p:attrNameLst>
                                      </p:cBhvr>
                                      <p:tavLst>
                                        <p:tav tm="0">
                                          <p:val>
                                            <p:fltVal val="720"/>
                                          </p:val>
                                        </p:tav>
                                        <p:tav tm="100000">
                                          <p:val>
                                            <p:fltVal val="0"/>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err="1" smtClean="0">
                <a:latin typeface="Baskerville Old Face" pitchFamily="18" charset="0"/>
              </a:rPr>
              <a:t>The</a:t>
            </a:r>
            <a:r>
              <a:rPr lang="hr-HR" dirty="0" smtClean="0">
                <a:latin typeface="Baskerville Old Face" pitchFamily="18" charset="0"/>
              </a:rPr>
              <a:t> </a:t>
            </a:r>
            <a:r>
              <a:rPr lang="hr-HR" dirty="0" err="1" smtClean="0">
                <a:latin typeface="Baskerville Old Face" pitchFamily="18" charset="0"/>
              </a:rPr>
              <a:t>rebuses</a:t>
            </a:r>
            <a:endParaRPr lang="hr-HR" dirty="0">
              <a:latin typeface="Baskerville Old Face" pitchFamily="18" charset="0"/>
            </a:endParaRPr>
          </a:p>
        </p:txBody>
      </p:sp>
      <p:pic>
        <p:nvPicPr>
          <p:cNvPr id="16387" name="Picture 3" descr="C:\Users\Karlo\AppData\Local\Microsoft\Windows\Temporary Internet Files\Content.IE5\NGUCL1J4\MC900162908[1].wmf"/>
          <p:cNvPicPr>
            <a:picLocks noGrp="1" noChangeAspect="1" noChangeArrowheads="1"/>
          </p:cNvPicPr>
          <p:nvPr>
            <p:ph sz="half" idx="1"/>
          </p:nvPr>
        </p:nvPicPr>
        <p:blipFill>
          <a:blip r:embed="rId2" cstate="print"/>
          <a:srcRect/>
          <a:stretch>
            <a:fillRect/>
          </a:stretch>
        </p:blipFill>
        <p:spPr bwMode="auto">
          <a:xfrm>
            <a:off x="428596" y="1857364"/>
            <a:ext cx="833814" cy="1041880"/>
          </a:xfrm>
          <a:prstGeom prst="rect">
            <a:avLst/>
          </a:prstGeom>
          <a:noFill/>
        </p:spPr>
      </p:pic>
      <p:sp>
        <p:nvSpPr>
          <p:cNvPr id="7" name="TekstniOkvir 6"/>
          <p:cNvSpPr txBox="1"/>
          <p:nvPr/>
        </p:nvSpPr>
        <p:spPr>
          <a:xfrm>
            <a:off x="1357290" y="2357430"/>
            <a:ext cx="571504" cy="369332"/>
          </a:xfrm>
          <a:prstGeom prst="rect">
            <a:avLst/>
          </a:prstGeom>
          <a:noFill/>
        </p:spPr>
        <p:txBody>
          <a:bodyPr wrap="square" rtlCol="0">
            <a:spAutoFit/>
          </a:bodyPr>
          <a:lstStyle/>
          <a:p>
            <a:r>
              <a:rPr lang="hr-HR" dirty="0" smtClean="0"/>
              <a:t>‘’’</a:t>
            </a:r>
            <a:endParaRPr lang="hr-HR" dirty="0"/>
          </a:p>
        </p:txBody>
      </p:sp>
      <p:sp>
        <p:nvSpPr>
          <p:cNvPr id="8" name="TekstniOkvir 7"/>
          <p:cNvSpPr txBox="1"/>
          <p:nvPr/>
        </p:nvSpPr>
        <p:spPr>
          <a:xfrm>
            <a:off x="1785918" y="2214554"/>
            <a:ext cx="428628" cy="523220"/>
          </a:xfrm>
          <a:prstGeom prst="rect">
            <a:avLst/>
          </a:prstGeom>
          <a:noFill/>
        </p:spPr>
        <p:txBody>
          <a:bodyPr wrap="square" rtlCol="0">
            <a:spAutoFit/>
          </a:bodyPr>
          <a:lstStyle/>
          <a:p>
            <a:r>
              <a:rPr lang="hr-HR" sz="2800" dirty="0" smtClean="0"/>
              <a:t>+</a:t>
            </a:r>
            <a:endParaRPr lang="hr-HR" sz="2800" dirty="0"/>
          </a:p>
        </p:txBody>
      </p:sp>
      <p:pic>
        <p:nvPicPr>
          <p:cNvPr id="16388" name="Picture 4" descr="C:\Users\Karlo\AppData\Local\Microsoft\Windows\Temporary Internet Files\Content.IE5\HMQ5D5HT\MP900399019[1].jpg"/>
          <p:cNvPicPr>
            <a:picLocks noChangeAspect="1" noChangeArrowheads="1"/>
          </p:cNvPicPr>
          <p:nvPr/>
        </p:nvPicPr>
        <p:blipFill>
          <a:blip r:embed="rId3" cstate="print"/>
          <a:srcRect/>
          <a:stretch>
            <a:fillRect/>
          </a:stretch>
        </p:blipFill>
        <p:spPr bwMode="auto">
          <a:xfrm>
            <a:off x="2428860" y="1785926"/>
            <a:ext cx="614354" cy="1075120"/>
          </a:xfrm>
          <a:prstGeom prst="rect">
            <a:avLst/>
          </a:prstGeom>
          <a:noFill/>
        </p:spPr>
      </p:pic>
      <p:sp>
        <p:nvSpPr>
          <p:cNvPr id="10" name="TekstniOkvir 9"/>
          <p:cNvSpPr txBox="1"/>
          <p:nvPr/>
        </p:nvSpPr>
        <p:spPr>
          <a:xfrm>
            <a:off x="3214678" y="2357430"/>
            <a:ext cx="571504" cy="369332"/>
          </a:xfrm>
          <a:prstGeom prst="rect">
            <a:avLst/>
          </a:prstGeom>
          <a:noFill/>
        </p:spPr>
        <p:txBody>
          <a:bodyPr wrap="square" rtlCol="0">
            <a:spAutoFit/>
          </a:bodyPr>
          <a:lstStyle/>
          <a:p>
            <a:r>
              <a:rPr lang="hr-HR" dirty="0" smtClean="0"/>
              <a:t>‘’’</a:t>
            </a:r>
            <a:endParaRPr lang="hr-HR" dirty="0"/>
          </a:p>
        </p:txBody>
      </p:sp>
      <p:sp>
        <p:nvSpPr>
          <p:cNvPr id="11" name="TekstniOkvir 10"/>
          <p:cNvSpPr txBox="1"/>
          <p:nvPr/>
        </p:nvSpPr>
        <p:spPr>
          <a:xfrm>
            <a:off x="714348" y="4286256"/>
            <a:ext cx="3000396" cy="369332"/>
          </a:xfrm>
          <a:prstGeom prst="rect">
            <a:avLst/>
          </a:prstGeom>
          <a:noFill/>
        </p:spPr>
        <p:txBody>
          <a:bodyPr wrap="square" rtlCol="0">
            <a:spAutoFit/>
          </a:bodyPr>
          <a:lstStyle/>
          <a:p>
            <a:r>
              <a:rPr lang="hr-HR" dirty="0" err="1" smtClean="0">
                <a:latin typeface="Baskerville Old Face" pitchFamily="18" charset="0"/>
              </a:rPr>
              <a:t>Solution</a:t>
            </a:r>
            <a:r>
              <a:rPr lang="hr-HR" dirty="0" smtClean="0">
                <a:latin typeface="Baskerville Old Face" pitchFamily="18" charset="0"/>
              </a:rPr>
              <a:t>: </a:t>
            </a:r>
            <a:r>
              <a:rPr lang="hr-HR" b="1" dirty="0" smtClean="0">
                <a:latin typeface="Baskerville Old Face" pitchFamily="18" charset="0"/>
              </a:rPr>
              <a:t>JELA </a:t>
            </a:r>
            <a:r>
              <a:rPr lang="hr-HR" dirty="0" smtClean="0">
                <a:latin typeface="Baskerville Old Face" pitchFamily="18" charset="0"/>
              </a:rPr>
              <a:t>(</a:t>
            </a:r>
            <a:r>
              <a:rPr lang="hr-HR" dirty="0" err="1" smtClean="0">
                <a:latin typeface="Baskerville Old Face" pitchFamily="18" charset="0"/>
              </a:rPr>
              <a:t>Croatian</a:t>
            </a:r>
            <a:r>
              <a:rPr lang="hr-HR" dirty="0" smtClean="0">
                <a:latin typeface="Baskerville Old Face" pitchFamily="18" charset="0"/>
              </a:rPr>
              <a:t> </a:t>
            </a:r>
            <a:r>
              <a:rPr lang="hr-HR" dirty="0" err="1" smtClean="0">
                <a:latin typeface="Baskerville Old Face" pitchFamily="18" charset="0"/>
              </a:rPr>
              <a:t>tree</a:t>
            </a:r>
            <a:r>
              <a:rPr lang="hr-HR" dirty="0" smtClean="0">
                <a:latin typeface="Baskerville Old Face" pitchFamily="18" charset="0"/>
              </a:rPr>
              <a:t>)</a:t>
            </a:r>
            <a:endParaRPr lang="hr-HR" b="1" dirty="0">
              <a:latin typeface="Baskerville Old Face" pitchFamily="18" charset="0"/>
            </a:endParaRPr>
          </a:p>
        </p:txBody>
      </p:sp>
      <p:pic>
        <p:nvPicPr>
          <p:cNvPr id="16389" name="Picture 5" descr="C:\Users\Karlo\AppData\Local\Microsoft\Windows\Temporary Internet Files\Content.IE5\AC9T3M7O\MC900441708[1].png"/>
          <p:cNvPicPr>
            <a:picLocks noGrp="1" noChangeAspect="1" noChangeArrowheads="1"/>
          </p:cNvPicPr>
          <p:nvPr>
            <p:ph sz="half" idx="2"/>
          </p:nvPr>
        </p:nvPicPr>
        <p:blipFill>
          <a:blip r:embed="rId4" cstate="print"/>
          <a:srcRect/>
          <a:stretch>
            <a:fillRect/>
          </a:stretch>
        </p:blipFill>
        <p:spPr bwMode="auto">
          <a:xfrm>
            <a:off x="4429124" y="1785926"/>
            <a:ext cx="928694" cy="928694"/>
          </a:xfrm>
          <a:prstGeom prst="rect">
            <a:avLst/>
          </a:prstGeom>
          <a:noFill/>
        </p:spPr>
      </p:pic>
      <p:sp>
        <p:nvSpPr>
          <p:cNvPr id="13" name="TekstniOkvir 12"/>
          <p:cNvSpPr txBox="1"/>
          <p:nvPr/>
        </p:nvSpPr>
        <p:spPr>
          <a:xfrm>
            <a:off x="5357818" y="2071678"/>
            <a:ext cx="571504" cy="369332"/>
          </a:xfrm>
          <a:prstGeom prst="rect">
            <a:avLst/>
          </a:prstGeom>
          <a:noFill/>
        </p:spPr>
        <p:txBody>
          <a:bodyPr wrap="square" rtlCol="0">
            <a:spAutoFit/>
          </a:bodyPr>
          <a:lstStyle/>
          <a:p>
            <a:r>
              <a:rPr lang="hr-HR" dirty="0" smtClean="0"/>
              <a:t>‘’’</a:t>
            </a:r>
            <a:endParaRPr lang="hr-HR" dirty="0"/>
          </a:p>
        </p:txBody>
      </p:sp>
      <p:sp>
        <p:nvSpPr>
          <p:cNvPr id="14" name="TekstniOkvir 13"/>
          <p:cNvSpPr txBox="1"/>
          <p:nvPr/>
        </p:nvSpPr>
        <p:spPr>
          <a:xfrm>
            <a:off x="5643570" y="2071678"/>
            <a:ext cx="642942" cy="523220"/>
          </a:xfrm>
          <a:prstGeom prst="rect">
            <a:avLst/>
          </a:prstGeom>
          <a:noFill/>
        </p:spPr>
        <p:txBody>
          <a:bodyPr wrap="square" rtlCol="0">
            <a:spAutoFit/>
          </a:bodyPr>
          <a:lstStyle/>
          <a:p>
            <a:r>
              <a:rPr lang="hr-HR" sz="2800" dirty="0" smtClean="0"/>
              <a:t>+  ‘</a:t>
            </a:r>
            <a:endParaRPr lang="hr-HR" sz="2800" dirty="0"/>
          </a:p>
        </p:txBody>
      </p:sp>
      <p:pic>
        <p:nvPicPr>
          <p:cNvPr id="16390" name="Picture 6" descr="C:\Users\Karlo\AppData\Local\Microsoft\Windows\Temporary Internet Files\Content.IE5\1I4IS4ET\MC900297935[1].wmf"/>
          <p:cNvPicPr>
            <a:picLocks noChangeAspect="1" noChangeArrowheads="1"/>
          </p:cNvPicPr>
          <p:nvPr/>
        </p:nvPicPr>
        <p:blipFill>
          <a:blip r:embed="rId5" cstate="print"/>
          <a:srcRect/>
          <a:stretch>
            <a:fillRect/>
          </a:stretch>
        </p:blipFill>
        <p:spPr bwMode="auto">
          <a:xfrm>
            <a:off x="6357950" y="1785926"/>
            <a:ext cx="701456" cy="993996"/>
          </a:xfrm>
          <a:prstGeom prst="rect">
            <a:avLst/>
          </a:prstGeom>
          <a:noFill/>
        </p:spPr>
      </p:pic>
      <p:cxnSp>
        <p:nvCxnSpPr>
          <p:cNvPr id="21" name="Ravni poveznik sa strelicom 20"/>
          <p:cNvCxnSpPr/>
          <p:nvPr/>
        </p:nvCxnSpPr>
        <p:spPr>
          <a:xfrm rot="10800000" flipV="1">
            <a:off x="6572264" y="1857364"/>
            <a:ext cx="857256" cy="571504"/>
          </a:xfrm>
          <a:prstGeom prst="straightConnector1">
            <a:avLst/>
          </a:prstGeom>
          <a:ln w="31750" cmpd="sng">
            <a:solidFill>
              <a:schemeClr val="tx1"/>
            </a:solidFill>
            <a:headEnd w="sm" len="med"/>
            <a:tailEnd type="arrow"/>
          </a:ln>
        </p:spPr>
        <p:style>
          <a:lnRef idx="1">
            <a:schemeClr val="accent1"/>
          </a:lnRef>
          <a:fillRef idx="0">
            <a:schemeClr val="accent1"/>
          </a:fillRef>
          <a:effectRef idx="0">
            <a:schemeClr val="accent1"/>
          </a:effectRef>
          <a:fontRef idx="minor">
            <a:schemeClr val="tx1"/>
          </a:fontRef>
        </p:style>
      </p:cxnSp>
      <p:sp>
        <p:nvSpPr>
          <p:cNvPr id="22" name="TekstniOkvir 21"/>
          <p:cNvSpPr txBox="1"/>
          <p:nvPr/>
        </p:nvSpPr>
        <p:spPr>
          <a:xfrm>
            <a:off x="4429124" y="4357694"/>
            <a:ext cx="3429024" cy="369332"/>
          </a:xfrm>
          <a:prstGeom prst="rect">
            <a:avLst/>
          </a:prstGeom>
          <a:noFill/>
        </p:spPr>
        <p:txBody>
          <a:bodyPr wrap="square" rtlCol="0">
            <a:spAutoFit/>
          </a:bodyPr>
          <a:lstStyle/>
          <a:p>
            <a:r>
              <a:rPr lang="hr-HR" dirty="0" err="1" smtClean="0">
                <a:latin typeface="Baskerville Old Face" pitchFamily="18" charset="0"/>
              </a:rPr>
              <a:t>Solution</a:t>
            </a:r>
            <a:r>
              <a:rPr lang="hr-HR" dirty="0" smtClean="0">
                <a:latin typeface="Baskerville Old Face" pitchFamily="18" charset="0"/>
              </a:rPr>
              <a:t>: </a:t>
            </a:r>
            <a:r>
              <a:rPr lang="hr-HR" b="1" dirty="0" smtClean="0">
                <a:latin typeface="Baskerville Old Face" pitchFamily="18" charset="0"/>
              </a:rPr>
              <a:t>JABLAN </a:t>
            </a:r>
            <a:r>
              <a:rPr lang="hr-HR" dirty="0" smtClean="0">
                <a:latin typeface="Baskerville Old Face" pitchFamily="18" charset="0"/>
              </a:rPr>
              <a:t>(</a:t>
            </a:r>
            <a:r>
              <a:rPr lang="hr-HR" dirty="0" err="1" smtClean="0">
                <a:latin typeface="Baskerville Old Face" pitchFamily="18" charset="0"/>
              </a:rPr>
              <a:t>Croatian</a:t>
            </a:r>
            <a:r>
              <a:rPr lang="hr-HR" dirty="0" smtClean="0">
                <a:latin typeface="Baskerville Old Face" pitchFamily="18" charset="0"/>
              </a:rPr>
              <a:t> </a:t>
            </a:r>
            <a:r>
              <a:rPr lang="hr-HR" dirty="0" err="1" smtClean="0">
                <a:latin typeface="Baskerville Old Face" pitchFamily="18" charset="0"/>
              </a:rPr>
              <a:t>tree</a:t>
            </a:r>
            <a:r>
              <a:rPr lang="hr-HR" dirty="0" smtClean="0">
                <a:latin typeface="Baskerville Old Face" pitchFamily="18" charset="0"/>
              </a:rPr>
              <a:t>)</a:t>
            </a:r>
            <a:endParaRPr lang="hr-HR" dirty="0">
              <a:latin typeface="Baskerville Old Face" pitchFamily="18"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 from="(-#ppt_w/2)" to="(#ppt_x)" calcmode="lin" valueType="num">
                                      <p:cBhvr>
                                        <p:cTn id="7" dur="300" fill="hold">
                                          <p:stCondLst>
                                            <p:cond delay="0"/>
                                          </p:stCondLst>
                                        </p:cTn>
                                        <p:tgtEl>
                                          <p:spTgt spid="16387"/>
                                        </p:tgtEl>
                                        <p:attrNameLst>
                                          <p:attrName>ppt_x</p:attrName>
                                        </p:attrNameLst>
                                      </p:cBhvr>
                                    </p:anim>
                                    <p:anim from="0" to="-1.0" calcmode="lin" valueType="num">
                                      <p:cBhvr>
                                        <p:cTn id="8" dur="100" decel="50000" autoRev="1" fill="hold">
                                          <p:stCondLst>
                                            <p:cond delay="300"/>
                                          </p:stCondLst>
                                        </p:cTn>
                                        <p:tgtEl>
                                          <p:spTgt spid="16387"/>
                                        </p:tgtEl>
                                        <p:attrNameLst>
                                          <p:attrName>xshear</p:attrName>
                                        </p:attrNameLst>
                                      </p:cBhvr>
                                    </p:anim>
                                    <p:animScale>
                                      <p:cBhvr>
                                        <p:cTn id="9" dur="100" decel="100000" autoRev="1" fill="hold">
                                          <p:stCondLst>
                                            <p:cond delay="300"/>
                                          </p:stCondLst>
                                        </p:cTn>
                                        <p:tgtEl>
                                          <p:spTgt spid="16387"/>
                                        </p:tgtEl>
                                      </p:cBhvr>
                                      <p:from x="100000" y="100000"/>
                                      <p:to x="80000" y="100000"/>
                                    </p:animScale>
                                    <p:anim by="(#ppt_h/3+#ppt_w*0.1)" calcmode="lin" valueType="num">
                                      <p:cBhvr additive="sum">
                                        <p:cTn id="10" dur="100" decel="100000" autoRev="1" fill="hold">
                                          <p:stCondLst>
                                            <p:cond delay="300"/>
                                          </p:stCondLst>
                                        </p:cTn>
                                        <p:tgtEl>
                                          <p:spTgt spid="16387"/>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from="(-#ppt_w/2)" to="(#ppt_x)" calcmode="lin" valueType="num">
                                      <p:cBhvr>
                                        <p:cTn id="15" dur="600" fill="hold">
                                          <p:stCondLst>
                                            <p:cond delay="0"/>
                                          </p:stCondLst>
                                        </p:cTn>
                                        <p:tgtEl>
                                          <p:spTgt spid="7"/>
                                        </p:tgtEl>
                                        <p:attrNameLst>
                                          <p:attrName>ppt_x</p:attrName>
                                        </p:attrNameLst>
                                      </p:cBhvr>
                                    </p:anim>
                                    <p:anim from="0" to="-1.0" calcmode="lin" valueType="num">
                                      <p:cBhvr>
                                        <p:cTn id="16" dur="200" decel="50000" autoRev="1" fill="hold">
                                          <p:stCondLst>
                                            <p:cond delay="600"/>
                                          </p:stCondLst>
                                        </p:cTn>
                                        <p:tgtEl>
                                          <p:spTgt spid="7"/>
                                        </p:tgtEl>
                                        <p:attrNameLst>
                                          <p:attrName>xshear</p:attrName>
                                        </p:attrNameLst>
                                      </p:cBhvr>
                                    </p:anim>
                                    <p:animScale>
                                      <p:cBhvr>
                                        <p:cTn id="17" dur="200" decel="100000" autoRev="1" fill="hold">
                                          <p:stCondLst>
                                            <p:cond delay="600"/>
                                          </p:stCondLst>
                                        </p:cTn>
                                        <p:tgtEl>
                                          <p:spTgt spid="7"/>
                                        </p:tgtEl>
                                      </p:cBhvr>
                                      <p:from x="100000" y="100000"/>
                                      <p:to x="80000" y="100000"/>
                                    </p:animScale>
                                    <p:anim by="(#ppt_h/3+#ppt_w*0.1)" calcmode="lin" valueType="num">
                                      <p:cBhvr additive="sum">
                                        <p:cTn id="18" dur="200" decel="100000" autoRev="1" fill="hold">
                                          <p:stCondLst>
                                            <p:cond delay="600"/>
                                          </p:stCondLst>
                                        </p:cTn>
                                        <p:tgtEl>
                                          <p:spTgt spid="7"/>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from="(-#ppt_w/2)" to="(#ppt_x)" calcmode="lin" valueType="num">
                                      <p:cBhvr>
                                        <p:cTn id="23" dur="600" fill="hold">
                                          <p:stCondLst>
                                            <p:cond delay="0"/>
                                          </p:stCondLst>
                                        </p:cTn>
                                        <p:tgtEl>
                                          <p:spTgt spid="8"/>
                                        </p:tgtEl>
                                        <p:attrNameLst>
                                          <p:attrName>ppt_x</p:attrName>
                                        </p:attrNameLst>
                                      </p:cBhvr>
                                    </p:anim>
                                    <p:anim from="0" to="-1.0" calcmode="lin" valueType="num">
                                      <p:cBhvr>
                                        <p:cTn id="24" dur="200" decel="50000" autoRev="1" fill="hold">
                                          <p:stCondLst>
                                            <p:cond delay="600"/>
                                          </p:stCondLst>
                                        </p:cTn>
                                        <p:tgtEl>
                                          <p:spTgt spid="8"/>
                                        </p:tgtEl>
                                        <p:attrNameLst>
                                          <p:attrName>xshear</p:attrName>
                                        </p:attrNameLst>
                                      </p:cBhvr>
                                    </p:anim>
                                    <p:animScale>
                                      <p:cBhvr>
                                        <p:cTn id="25" dur="200" decel="100000" autoRev="1" fill="hold">
                                          <p:stCondLst>
                                            <p:cond delay="600"/>
                                          </p:stCondLst>
                                        </p:cTn>
                                        <p:tgtEl>
                                          <p:spTgt spid="8"/>
                                        </p:tgtEl>
                                      </p:cBhvr>
                                      <p:from x="100000" y="100000"/>
                                      <p:to x="80000" y="100000"/>
                                    </p:animScale>
                                    <p:anim by="(#ppt_h/3+#ppt_w*0.1)" calcmode="lin" valueType="num">
                                      <p:cBhvr additive="sum">
                                        <p:cTn id="26" dur="200" decel="100000" autoRev="1" fill="hold">
                                          <p:stCondLst>
                                            <p:cond delay="600"/>
                                          </p:stCondLst>
                                        </p:cTn>
                                        <p:tgtEl>
                                          <p:spTgt spid="8"/>
                                        </p:tgtEl>
                                        <p:attrNameLst>
                                          <p:attrName>ppt_x</p:attrName>
                                        </p:attrNameLst>
                                      </p:cBhvr>
                                    </p:anim>
                                  </p:childTnLst>
                                </p:cTn>
                              </p:par>
                            </p:childTnLst>
                          </p:cTn>
                        </p:par>
                      </p:childTnLst>
                    </p:cTn>
                  </p:par>
                  <p:par>
                    <p:cTn id="27" fill="hold">
                      <p:stCondLst>
                        <p:cond delay="indefinite"/>
                      </p:stCondLst>
                      <p:childTnLst>
                        <p:par>
                          <p:cTn id="28" fill="hold">
                            <p:stCondLst>
                              <p:cond delay="0"/>
                            </p:stCondLst>
                            <p:childTnLst>
                              <p:par>
                                <p:cTn id="29" presetID="34" presetClass="entr" presetSubtype="0" fill="hold" nodeType="clickEffect">
                                  <p:stCondLst>
                                    <p:cond delay="0"/>
                                  </p:stCondLst>
                                  <p:childTnLst>
                                    <p:set>
                                      <p:cBhvr>
                                        <p:cTn id="30" dur="1" fill="hold">
                                          <p:stCondLst>
                                            <p:cond delay="0"/>
                                          </p:stCondLst>
                                        </p:cTn>
                                        <p:tgtEl>
                                          <p:spTgt spid="16388"/>
                                        </p:tgtEl>
                                        <p:attrNameLst>
                                          <p:attrName>style.visibility</p:attrName>
                                        </p:attrNameLst>
                                      </p:cBhvr>
                                      <p:to>
                                        <p:strVal val="visible"/>
                                      </p:to>
                                    </p:set>
                                    <p:anim from="(-#ppt_w/2)" to="(#ppt_x)" calcmode="lin" valueType="num">
                                      <p:cBhvr>
                                        <p:cTn id="31" dur="600" fill="hold">
                                          <p:stCondLst>
                                            <p:cond delay="0"/>
                                          </p:stCondLst>
                                        </p:cTn>
                                        <p:tgtEl>
                                          <p:spTgt spid="16388"/>
                                        </p:tgtEl>
                                        <p:attrNameLst>
                                          <p:attrName>ppt_x</p:attrName>
                                        </p:attrNameLst>
                                      </p:cBhvr>
                                    </p:anim>
                                    <p:anim from="0" to="-1.0" calcmode="lin" valueType="num">
                                      <p:cBhvr>
                                        <p:cTn id="32" dur="200" decel="50000" autoRev="1" fill="hold">
                                          <p:stCondLst>
                                            <p:cond delay="600"/>
                                          </p:stCondLst>
                                        </p:cTn>
                                        <p:tgtEl>
                                          <p:spTgt spid="16388"/>
                                        </p:tgtEl>
                                        <p:attrNameLst>
                                          <p:attrName>xshear</p:attrName>
                                        </p:attrNameLst>
                                      </p:cBhvr>
                                    </p:anim>
                                    <p:animScale>
                                      <p:cBhvr>
                                        <p:cTn id="33" dur="200" decel="100000" autoRev="1" fill="hold">
                                          <p:stCondLst>
                                            <p:cond delay="600"/>
                                          </p:stCondLst>
                                        </p:cTn>
                                        <p:tgtEl>
                                          <p:spTgt spid="16388"/>
                                        </p:tgtEl>
                                      </p:cBhvr>
                                      <p:from x="100000" y="100000"/>
                                      <p:to x="80000" y="100000"/>
                                    </p:animScale>
                                    <p:anim by="(#ppt_h/3+#ppt_w*0.1)" calcmode="lin" valueType="num">
                                      <p:cBhvr additive="sum">
                                        <p:cTn id="34" dur="200" decel="100000" autoRev="1" fill="hold">
                                          <p:stCondLst>
                                            <p:cond delay="600"/>
                                          </p:stCondLst>
                                        </p:cTn>
                                        <p:tgtEl>
                                          <p:spTgt spid="16388"/>
                                        </p:tgtEl>
                                        <p:attrNameLst>
                                          <p:attrName>ppt_x</p:attrName>
                                        </p:attrNameLst>
                                      </p:cBhvr>
                                    </p:anim>
                                  </p:childTnLst>
                                </p:cTn>
                              </p:par>
                            </p:childTnLst>
                          </p:cTn>
                        </p:par>
                      </p:childTnLst>
                    </p:cTn>
                  </p:par>
                  <p:par>
                    <p:cTn id="35" fill="hold">
                      <p:stCondLst>
                        <p:cond delay="indefinite"/>
                      </p:stCondLst>
                      <p:childTnLst>
                        <p:par>
                          <p:cTn id="36" fill="hold">
                            <p:stCondLst>
                              <p:cond delay="0"/>
                            </p:stCondLst>
                            <p:childTnLst>
                              <p:par>
                                <p:cTn id="37" presetID="34"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from="(-#ppt_w/2)" to="(#ppt_x)" calcmode="lin" valueType="num">
                                      <p:cBhvr>
                                        <p:cTn id="39" dur="600" fill="hold">
                                          <p:stCondLst>
                                            <p:cond delay="0"/>
                                          </p:stCondLst>
                                        </p:cTn>
                                        <p:tgtEl>
                                          <p:spTgt spid="10"/>
                                        </p:tgtEl>
                                        <p:attrNameLst>
                                          <p:attrName>ppt_x</p:attrName>
                                        </p:attrNameLst>
                                      </p:cBhvr>
                                    </p:anim>
                                    <p:anim from="0" to="-1.0" calcmode="lin" valueType="num">
                                      <p:cBhvr>
                                        <p:cTn id="40" dur="200" decel="50000" autoRev="1" fill="hold">
                                          <p:stCondLst>
                                            <p:cond delay="600"/>
                                          </p:stCondLst>
                                        </p:cTn>
                                        <p:tgtEl>
                                          <p:spTgt spid="10"/>
                                        </p:tgtEl>
                                        <p:attrNameLst>
                                          <p:attrName>xshear</p:attrName>
                                        </p:attrNameLst>
                                      </p:cBhvr>
                                    </p:anim>
                                    <p:animScale>
                                      <p:cBhvr>
                                        <p:cTn id="41" dur="200" decel="100000" autoRev="1" fill="hold">
                                          <p:stCondLst>
                                            <p:cond delay="600"/>
                                          </p:stCondLst>
                                        </p:cTn>
                                        <p:tgtEl>
                                          <p:spTgt spid="10"/>
                                        </p:tgtEl>
                                      </p:cBhvr>
                                      <p:from x="100000" y="100000"/>
                                      <p:to x="80000" y="100000"/>
                                    </p:animScale>
                                    <p:anim by="(#ppt_h/3+#ppt_w*0.1)" calcmode="lin" valueType="num">
                                      <p:cBhvr additive="sum">
                                        <p:cTn id="42" dur="200" decel="100000" autoRev="1" fill="hold">
                                          <p:stCondLst>
                                            <p:cond delay="600"/>
                                          </p:stCondLst>
                                        </p:cTn>
                                        <p:tgtEl>
                                          <p:spTgt spid="10"/>
                                        </p:tgtEl>
                                        <p:attrNameLst>
                                          <p:attrName>ppt_x</p:attrName>
                                        </p:attrNameLst>
                                      </p:cBhvr>
                                    </p:anim>
                                  </p:childTnLst>
                                </p:cTn>
                              </p:par>
                            </p:childTnLst>
                          </p:cTn>
                        </p:par>
                      </p:childTnLst>
                    </p:cTn>
                  </p:par>
                  <p:par>
                    <p:cTn id="43" fill="hold">
                      <p:stCondLst>
                        <p:cond delay="indefinite"/>
                      </p:stCondLst>
                      <p:childTnLst>
                        <p:par>
                          <p:cTn id="44" fill="hold">
                            <p:stCondLst>
                              <p:cond delay="0"/>
                            </p:stCondLst>
                            <p:childTnLst>
                              <p:par>
                                <p:cTn id="45" presetID="34"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from="(-#ppt_w/2)" to="(#ppt_x)" calcmode="lin" valueType="num">
                                      <p:cBhvr>
                                        <p:cTn id="47" dur="300" fill="hold">
                                          <p:stCondLst>
                                            <p:cond delay="0"/>
                                          </p:stCondLst>
                                        </p:cTn>
                                        <p:tgtEl>
                                          <p:spTgt spid="11"/>
                                        </p:tgtEl>
                                        <p:attrNameLst>
                                          <p:attrName>ppt_x</p:attrName>
                                        </p:attrNameLst>
                                      </p:cBhvr>
                                    </p:anim>
                                    <p:anim from="0" to="-1.0" calcmode="lin" valueType="num">
                                      <p:cBhvr>
                                        <p:cTn id="48" dur="100" decel="50000" autoRev="1" fill="hold">
                                          <p:stCondLst>
                                            <p:cond delay="300"/>
                                          </p:stCondLst>
                                        </p:cTn>
                                        <p:tgtEl>
                                          <p:spTgt spid="11"/>
                                        </p:tgtEl>
                                        <p:attrNameLst>
                                          <p:attrName>xshear</p:attrName>
                                        </p:attrNameLst>
                                      </p:cBhvr>
                                    </p:anim>
                                    <p:animScale>
                                      <p:cBhvr>
                                        <p:cTn id="49" dur="100" decel="100000" autoRev="1" fill="hold">
                                          <p:stCondLst>
                                            <p:cond delay="300"/>
                                          </p:stCondLst>
                                        </p:cTn>
                                        <p:tgtEl>
                                          <p:spTgt spid="11"/>
                                        </p:tgtEl>
                                      </p:cBhvr>
                                      <p:from x="100000" y="100000"/>
                                      <p:to x="80000" y="100000"/>
                                    </p:animScale>
                                    <p:anim by="(#ppt_h/3+#ppt_w*0.1)" calcmode="lin" valueType="num">
                                      <p:cBhvr additive="sum">
                                        <p:cTn id="50" dur="100" decel="100000" autoRev="1" fill="hold">
                                          <p:stCondLst>
                                            <p:cond delay="300"/>
                                          </p:stCondLst>
                                        </p:cTn>
                                        <p:tgtEl>
                                          <p:spTgt spid="11"/>
                                        </p:tgtEl>
                                        <p:attrNameLst>
                                          <p:attrName>ppt_x</p:attrName>
                                        </p:attrNameLst>
                                      </p:cBhvr>
                                    </p:anim>
                                  </p:childTnLst>
                                </p:cTn>
                              </p:par>
                            </p:childTnLst>
                          </p:cTn>
                        </p:par>
                      </p:childTnLst>
                    </p:cTn>
                  </p:par>
                  <p:par>
                    <p:cTn id="51" fill="hold">
                      <p:stCondLst>
                        <p:cond delay="indefinite"/>
                      </p:stCondLst>
                      <p:childTnLst>
                        <p:par>
                          <p:cTn id="52" fill="hold">
                            <p:stCondLst>
                              <p:cond delay="0"/>
                            </p:stCondLst>
                            <p:childTnLst>
                              <p:par>
                                <p:cTn id="53" presetID="20" presetClass="entr" presetSubtype="0" fill="hold" nodeType="clickEffect">
                                  <p:stCondLst>
                                    <p:cond delay="0"/>
                                  </p:stCondLst>
                                  <p:childTnLst>
                                    <p:set>
                                      <p:cBhvr>
                                        <p:cTn id="54" dur="1" fill="hold">
                                          <p:stCondLst>
                                            <p:cond delay="0"/>
                                          </p:stCondLst>
                                        </p:cTn>
                                        <p:tgtEl>
                                          <p:spTgt spid="16389"/>
                                        </p:tgtEl>
                                        <p:attrNameLst>
                                          <p:attrName>style.visibility</p:attrName>
                                        </p:attrNameLst>
                                      </p:cBhvr>
                                      <p:to>
                                        <p:strVal val="visible"/>
                                      </p:to>
                                    </p:set>
                                    <p:animEffect transition="in" filter="wedge">
                                      <p:cBhvr>
                                        <p:cTn id="55" dur="500"/>
                                        <p:tgtEl>
                                          <p:spTgt spid="16389"/>
                                        </p:tgtEl>
                                      </p:cBhvr>
                                    </p:animEffect>
                                  </p:childTnLst>
                                </p:cTn>
                              </p:par>
                            </p:childTnLst>
                          </p:cTn>
                        </p:par>
                      </p:childTnLst>
                    </p:cTn>
                  </p:par>
                  <p:par>
                    <p:cTn id="56" fill="hold">
                      <p:stCondLst>
                        <p:cond delay="indefinite"/>
                      </p:stCondLst>
                      <p:childTnLst>
                        <p:par>
                          <p:cTn id="57" fill="hold">
                            <p:stCondLst>
                              <p:cond delay="0"/>
                            </p:stCondLst>
                            <p:childTnLst>
                              <p:par>
                                <p:cTn id="58" presetID="20" presetClass="entr" presetSubtype="0"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edge">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20"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edge">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20" presetClass="entr" presetSubtype="0" fill="hold" nodeType="clickEffect">
                                  <p:stCondLst>
                                    <p:cond delay="0"/>
                                  </p:stCondLst>
                                  <p:childTnLst>
                                    <p:set>
                                      <p:cBhvr>
                                        <p:cTn id="69" dur="1" fill="hold">
                                          <p:stCondLst>
                                            <p:cond delay="0"/>
                                          </p:stCondLst>
                                        </p:cTn>
                                        <p:tgtEl>
                                          <p:spTgt spid="16390"/>
                                        </p:tgtEl>
                                        <p:attrNameLst>
                                          <p:attrName>style.visibility</p:attrName>
                                        </p:attrNameLst>
                                      </p:cBhvr>
                                      <p:to>
                                        <p:strVal val="visible"/>
                                      </p:to>
                                    </p:set>
                                    <p:animEffect transition="in" filter="wedge">
                                      <p:cBhvr>
                                        <p:cTn id="70" dur="2000"/>
                                        <p:tgtEl>
                                          <p:spTgt spid="16390"/>
                                        </p:tgtEl>
                                      </p:cBhvr>
                                    </p:animEffect>
                                  </p:childTnLst>
                                </p:cTn>
                              </p:par>
                            </p:childTnLst>
                          </p:cTn>
                        </p:par>
                      </p:childTnLst>
                    </p:cTn>
                  </p:par>
                  <p:par>
                    <p:cTn id="71" fill="hold">
                      <p:stCondLst>
                        <p:cond delay="indefinite"/>
                      </p:stCondLst>
                      <p:childTnLst>
                        <p:par>
                          <p:cTn id="72" fill="hold">
                            <p:stCondLst>
                              <p:cond delay="0"/>
                            </p:stCondLst>
                            <p:childTnLst>
                              <p:par>
                                <p:cTn id="73" presetID="20" presetClass="entr" presetSubtype="0" fill="hold"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wedge">
                                      <p:cBhvr>
                                        <p:cTn id="75" dur="500"/>
                                        <p:tgtEl>
                                          <p:spTgt spid="21"/>
                                        </p:tgtEl>
                                      </p:cBhvr>
                                    </p:animEffect>
                                  </p:childTnLst>
                                </p:cTn>
                              </p:par>
                            </p:childTnLst>
                          </p:cTn>
                        </p:par>
                      </p:childTnLst>
                    </p:cTn>
                  </p:par>
                  <p:par>
                    <p:cTn id="76" fill="hold">
                      <p:stCondLst>
                        <p:cond delay="indefinite"/>
                      </p:stCondLst>
                      <p:childTnLst>
                        <p:par>
                          <p:cTn id="77" fill="hold">
                            <p:stCondLst>
                              <p:cond delay="0"/>
                            </p:stCondLst>
                            <p:childTnLst>
                              <p:par>
                                <p:cTn id="78" presetID="20" presetClass="entr" presetSubtype="0" fill="hold" grpId="0"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wedge">
                                      <p:cBhvr>
                                        <p:cTn id="8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3" grpId="0"/>
      <p:bldP spid="14"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p:cNvSpPr>
            <a:spLocks noGrp="1"/>
          </p:cNvSpPr>
          <p:nvPr>
            <p:ph type="ctrTitle"/>
          </p:nvPr>
        </p:nvSpPr>
        <p:spPr/>
        <p:txBody>
          <a:bodyPr/>
          <a:lstStyle/>
          <a:p>
            <a:r>
              <a:rPr lang="hr-HR" dirty="0" err="1" smtClean="0">
                <a:latin typeface="Baskerville Old Face" pitchFamily="18" charset="0"/>
              </a:rPr>
              <a:t>The</a:t>
            </a:r>
            <a:r>
              <a:rPr lang="hr-HR" dirty="0" smtClean="0">
                <a:latin typeface="Baskerville Old Face" pitchFamily="18" charset="0"/>
              </a:rPr>
              <a:t> </a:t>
            </a:r>
            <a:r>
              <a:rPr lang="hr-HR" dirty="0" err="1" smtClean="0">
                <a:latin typeface="Baskerville Old Face" pitchFamily="18" charset="0"/>
              </a:rPr>
              <a:t>association</a:t>
            </a:r>
            <a:r>
              <a:rPr lang="hr-HR" dirty="0" smtClean="0">
                <a:latin typeface="Baskerville Old Face" pitchFamily="18" charset="0"/>
              </a:rPr>
              <a:t> game</a:t>
            </a:r>
            <a:endParaRPr lang="hr-HR" dirty="0">
              <a:latin typeface="Baskerville Old Face" pitchFamily="18" charset="0"/>
            </a:endParaRPr>
          </a:p>
        </p:txBody>
      </p:sp>
      <p:sp>
        <p:nvSpPr>
          <p:cNvPr id="6" name="Podnaslov 5"/>
          <p:cNvSpPr>
            <a:spLocks noGrp="1"/>
          </p:cNvSpPr>
          <p:nvPr>
            <p:ph type="subTitle" idx="1"/>
          </p:nvPr>
        </p:nvSpPr>
        <p:spPr/>
        <p:txBody>
          <a:bodyPr/>
          <a:lstStyle/>
          <a:p>
            <a:endParaRPr lang="hr-HR" dirty="0">
              <a:latin typeface="Baskerville Old Face" pitchFamily="18" charset="0"/>
            </a:endParaRPr>
          </a:p>
        </p:txBody>
      </p:sp>
    </p:spTree>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utnik 1">
            <a:hlinkClick r:id="rId2" action="ppaction://hlinksldjump"/>
          </p:cNvPr>
          <p:cNvSpPr/>
          <p:nvPr/>
        </p:nvSpPr>
        <p:spPr>
          <a:xfrm>
            <a:off x="714348" y="1142984"/>
            <a:ext cx="1428760"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latin typeface="Baskerville Old Face" pitchFamily="18" charset="0"/>
              </a:rPr>
              <a:t>A1</a:t>
            </a:r>
            <a:endParaRPr lang="hr-HR" dirty="0">
              <a:latin typeface="Baskerville Old Face" pitchFamily="18" charset="0"/>
            </a:endParaRPr>
          </a:p>
        </p:txBody>
      </p:sp>
      <p:sp>
        <p:nvSpPr>
          <p:cNvPr id="3" name="Pravokutnik 2"/>
          <p:cNvSpPr/>
          <p:nvPr/>
        </p:nvSpPr>
        <p:spPr>
          <a:xfrm>
            <a:off x="3428992" y="1142984"/>
            <a:ext cx="1428760"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latin typeface="Baskerville Old Face" pitchFamily="18" charset="0"/>
              </a:rPr>
              <a:t>B1</a:t>
            </a:r>
            <a:endParaRPr lang="hr-HR" dirty="0">
              <a:latin typeface="Baskerville Old Face" pitchFamily="18" charset="0"/>
            </a:endParaRPr>
          </a:p>
        </p:txBody>
      </p:sp>
      <p:sp>
        <p:nvSpPr>
          <p:cNvPr id="4" name="Pravokutnik 3"/>
          <p:cNvSpPr/>
          <p:nvPr/>
        </p:nvSpPr>
        <p:spPr>
          <a:xfrm>
            <a:off x="5786446" y="1142984"/>
            <a:ext cx="1428760"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latin typeface="Baskerville Old Face" pitchFamily="18" charset="0"/>
              </a:rPr>
              <a:t>C1</a:t>
            </a:r>
            <a:endParaRPr lang="hr-HR" dirty="0">
              <a:latin typeface="Baskerville Old Face" pitchFamily="18" charset="0"/>
            </a:endParaRPr>
          </a:p>
        </p:txBody>
      </p:sp>
      <p:sp>
        <p:nvSpPr>
          <p:cNvPr id="5" name="Pravokutnik 4"/>
          <p:cNvSpPr/>
          <p:nvPr/>
        </p:nvSpPr>
        <p:spPr>
          <a:xfrm>
            <a:off x="714348" y="2500306"/>
            <a:ext cx="1428760"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latin typeface="Baskerville Old Face" pitchFamily="18" charset="0"/>
              </a:rPr>
              <a:t>A2</a:t>
            </a:r>
            <a:endParaRPr lang="hr-HR" dirty="0">
              <a:latin typeface="Baskerville Old Face" pitchFamily="18" charset="0"/>
            </a:endParaRPr>
          </a:p>
        </p:txBody>
      </p:sp>
      <p:sp>
        <p:nvSpPr>
          <p:cNvPr id="6" name="Pravokutnik 5"/>
          <p:cNvSpPr/>
          <p:nvPr/>
        </p:nvSpPr>
        <p:spPr>
          <a:xfrm>
            <a:off x="3428992" y="2500306"/>
            <a:ext cx="1428760"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latin typeface="Baskerville Old Face" pitchFamily="18" charset="0"/>
              </a:rPr>
              <a:t>B2</a:t>
            </a:r>
            <a:endParaRPr lang="hr-HR" dirty="0">
              <a:latin typeface="Baskerville Old Face" pitchFamily="18" charset="0"/>
            </a:endParaRPr>
          </a:p>
        </p:txBody>
      </p:sp>
      <p:sp>
        <p:nvSpPr>
          <p:cNvPr id="7" name="Pravokutnik 6"/>
          <p:cNvSpPr/>
          <p:nvPr/>
        </p:nvSpPr>
        <p:spPr>
          <a:xfrm>
            <a:off x="5786446" y="2500306"/>
            <a:ext cx="1428760"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latin typeface="Baskerville Old Face" pitchFamily="18" charset="0"/>
              </a:rPr>
              <a:t>C2</a:t>
            </a:r>
            <a:endParaRPr lang="hr-HR" dirty="0">
              <a:latin typeface="Baskerville Old Face" pitchFamily="18" charset="0"/>
            </a:endParaRPr>
          </a:p>
        </p:txBody>
      </p:sp>
      <p:sp>
        <p:nvSpPr>
          <p:cNvPr id="8" name="Pravokutnik 7"/>
          <p:cNvSpPr/>
          <p:nvPr/>
        </p:nvSpPr>
        <p:spPr>
          <a:xfrm>
            <a:off x="5857884" y="3786190"/>
            <a:ext cx="1428760"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latin typeface="Baskerville Old Face" pitchFamily="18" charset="0"/>
              </a:rPr>
              <a:t>C3</a:t>
            </a:r>
            <a:endParaRPr lang="hr-HR" dirty="0">
              <a:latin typeface="Baskerville Old Face" pitchFamily="18" charset="0"/>
            </a:endParaRPr>
          </a:p>
        </p:txBody>
      </p:sp>
      <p:sp>
        <p:nvSpPr>
          <p:cNvPr id="9" name="Pravokutnik 8"/>
          <p:cNvSpPr/>
          <p:nvPr/>
        </p:nvSpPr>
        <p:spPr>
          <a:xfrm>
            <a:off x="3428992" y="3786190"/>
            <a:ext cx="1428760"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latin typeface="Baskerville Old Face" pitchFamily="18" charset="0"/>
              </a:rPr>
              <a:t>B3</a:t>
            </a:r>
            <a:endParaRPr lang="hr-HR" dirty="0">
              <a:latin typeface="Baskerville Old Face" pitchFamily="18" charset="0"/>
            </a:endParaRPr>
          </a:p>
        </p:txBody>
      </p:sp>
      <p:sp>
        <p:nvSpPr>
          <p:cNvPr id="10" name="Pravokutnik 9"/>
          <p:cNvSpPr/>
          <p:nvPr/>
        </p:nvSpPr>
        <p:spPr>
          <a:xfrm>
            <a:off x="714348" y="3714752"/>
            <a:ext cx="1428760"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latin typeface="Baskerville Old Face" pitchFamily="18" charset="0"/>
              </a:rPr>
              <a:t>A3</a:t>
            </a:r>
            <a:endParaRPr lang="hr-HR" dirty="0">
              <a:latin typeface="Baskerville Old Face" pitchFamily="18" charset="0"/>
            </a:endParaRPr>
          </a:p>
        </p:txBody>
      </p:sp>
      <p:sp>
        <p:nvSpPr>
          <p:cNvPr id="11" name="Pravokutnik 10"/>
          <p:cNvSpPr/>
          <p:nvPr/>
        </p:nvSpPr>
        <p:spPr>
          <a:xfrm>
            <a:off x="2285984" y="5929330"/>
            <a:ext cx="4071966"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err="1" smtClean="0">
                <a:latin typeface="Baskerville Old Face" pitchFamily="18" charset="0"/>
              </a:rPr>
              <a:t>The</a:t>
            </a:r>
            <a:r>
              <a:rPr lang="hr-HR" dirty="0" smtClean="0">
                <a:latin typeface="Baskerville Old Face" pitchFamily="18" charset="0"/>
              </a:rPr>
              <a:t> </a:t>
            </a:r>
            <a:r>
              <a:rPr lang="hr-HR" dirty="0" err="1" smtClean="0">
                <a:latin typeface="Baskerville Old Face" pitchFamily="18" charset="0"/>
              </a:rPr>
              <a:t>final</a:t>
            </a:r>
            <a:r>
              <a:rPr lang="hr-HR" dirty="0" smtClean="0">
                <a:latin typeface="Baskerville Old Face" pitchFamily="18" charset="0"/>
              </a:rPr>
              <a:t> </a:t>
            </a:r>
            <a:r>
              <a:rPr lang="hr-HR" dirty="0" err="1" smtClean="0">
                <a:latin typeface="Baskerville Old Face" pitchFamily="18" charset="0"/>
              </a:rPr>
              <a:t>solution</a:t>
            </a:r>
            <a:endParaRPr lang="hr-HR" dirty="0">
              <a:latin typeface="Baskerville Old Face" pitchFamily="18" charset="0"/>
            </a:endParaRPr>
          </a:p>
        </p:txBody>
      </p:sp>
      <p:sp>
        <p:nvSpPr>
          <p:cNvPr id="14" name="Pravokutnik 13"/>
          <p:cNvSpPr/>
          <p:nvPr/>
        </p:nvSpPr>
        <p:spPr>
          <a:xfrm>
            <a:off x="428596" y="4714884"/>
            <a:ext cx="1928826" cy="1000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err="1" smtClean="0">
                <a:latin typeface="Baskerville Old Face" pitchFamily="18" charset="0"/>
              </a:rPr>
              <a:t>The</a:t>
            </a:r>
            <a:r>
              <a:rPr lang="hr-HR" dirty="0" smtClean="0">
                <a:latin typeface="Baskerville Old Face" pitchFamily="18" charset="0"/>
              </a:rPr>
              <a:t> </a:t>
            </a:r>
            <a:r>
              <a:rPr lang="hr-HR" dirty="0" err="1" smtClean="0">
                <a:latin typeface="Baskerville Old Face" pitchFamily="18" charset="0"/>
              </a:rPr>
              <a:t>solution</a:t>
            </a:r>
            <a:r>
              <a:rPr lang="hr-HR" dirty="0" smtClean="0">
                <a:latin typeface="Baskerville Old Face" pitchFamily="18" charset="0"/>
              </a:rPr>
              <a:t> </a:t>
            </a:r>
            <a:r>
              <a:rPr lang="hr-HR" dirty="0" err="1" smtClean="0">
                <a:latin typeface="Baskerville Old Face" pitchFamily="18" charset="0"/>
              </a:rPr>
              <a:t>of</a:t>
            </a:r>
            <a:r>
              <a:rPr lang="hr-HR" dirty="0" smtClean="0">
                <a:latin typeface="Baskerville Old Face" pitchFamily="18" charset="0"/>
              </a:rPr>
              <a:t>  A </a:t>
            </a:r>
            <a:r>
              <a:rPr lang="hr-HR" dirty="0" err="1" smtClean="0">
                <a:latin typeface="Baskerville Old Face" pitchFamily="18" charset="0"/>
              </a:rPr>
              <a:t>column</a:t>
            </a:r>
            <a:endParaRPr lang="hr-HR" dirty="0">
              <a:latin typeface="Baskerville Old Face" pitchFamily="18" charset="0"/>
            </a:endParaRPr>
          </a:p>
        </p:txBody>
      </p:sp>
      <p:sp>
        <p:nvSpPr>
          <p:cNvPr id="15" name="Pravokutnik 14"/>
          <p:cNvSpPr/>
          <p:nvPr/>
        </p:nvSpPr>
        <p:spPr>
          <a:xfrm>
            <a:off x="3214678" y="4786322"/>
            <a:ext cx="1928826" cy="1000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err="1" smtClean="0">
                <a:latin typeface="Baskerville Old Face" pitchFamily="18" charset="0"/>
              </a:rPr>
              <a:t>The</a:t>
            </a:r>
            <a:r>
              <a:rPr lang="hr-HR" dirty="0" smtClean="0">
                <a:latin typeface="Baskerville Old Face" pitchFamily="18" charset="0"/>
              </a:rPr>
              <a:t> </a:t>
            </a:r>
            <a:r>
              <a:rPr lang="hr-HR" dirty="0" err="1" smtClean="0">
                <a:latin typeface="Baskerville Old Face" pitchFamily="18" charset="0"/>
              </a:rPr>
              <a:t>solution</a:t>
            </a:r>
            <a:r>
              <a:rPr lang="hr-HR" dirty="0" smtClean="0">
                <a:latin typeface="Baskerville Old Face" pitchFamily="18" charset="0"/>
              </a:rPr>
              <a:t> </a:t>
            </a:r>
            <a:r>
              <a:rPr lang="hr-HR" dirty="0" err="1" smtClean="0">
                <a:latin typeface="Baskerville Old Face" pitchFamily="18" charset="0"/>
              </a:rPr>
              <a:t>of</a:t>
            </a:r>
            <a:r>
              <a:rPr lang="hr-HR" dirty="0" smtClean="0">
                <a:latin typeface="Baskerville Old Face" pitchFamily="18" charset="0"/>
              </a:rPr>
              <a:t> B </a:t>
            </a:r>
            <a:r>
              <a:rPr lang="hr-HR" dirty="0" err="1" smtClean="0">
                <a:latin typeface="Baskerville Old Face" pitchFamily="18" charset="0"/>
              </a:rPr>
              <a:t>column</a:t>
            </a:r>
            <a:endParaRPr lang="hr-HR" dirty="0">
              <a:latin typeface="Baskerville Old Face" pitchFamily="18" charset="0"/>
            </a:endParaRPr>
          </a:p>
        </p:txBody>
      </p:sp>
      <p:sp>
        <p:nvSpPr>
          <p:cNvPr id="16" name="Pravokutnik 15"/>
          <p:cNvSpPr/>
          <p:nvPr/>
        </p:nvSpPr>
        <p:spPr>
          <a:xfrm>
            <a:off x="5715008" y="4786322"/>
            <a:ext cx="1928826" cy="1000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err="1" smtClean="0">
                <a:latin typeface="Baskerville Old Face" pitchFamily="18" charset="0"/>
              </a:rPr>
              <a:t>The</a:t>
            </a:r>
            <a:r>
              <a:rPr lang="hr-HR" dirty="0" smtClean="0">
                <a:latin typeface="Baskerville Old Face" pitchFamily="18" charset="0"/>
              </a:rPr>
              <a:t> </a:t>
            </a:r>
            <a:r>
              <a:rPr lang="hr-HR" dirty="0" err="1" smtClean="0">
                <a:latin typeface="Baskerville Old Face" pitchFamily="18" charset="0"/>
              </a:rPr>
              <a:t>solution</a:t>
            </a:r>
            <a:r>
              <a:rPr lang="hr-HR" dirty="0" smtClean="0">
                <a:latin typeface="Baskerville Old Face" pitchFamily="18" charset="0"/>
              </a:rPr>
              <a:t> </a:t>
            </a:r>
            <a:r>
              <a:rPr lang="hr-HR" dirty="0" err="1" smtClean="0">
                <a:latin typeface="Baskerville Old Face" pitchFamily="18" charset="0"/>
              </a:rPr>
              <a:t>of</a:t>
            </a:r>
            <a:r>
              <a:rPr lang="hr-HR" dirty="0" smtClean="0">
                <a:latin typeface="Baskerville Old Face" pitchFamily="18" charset="0"/>
              </a:rPr>
              <a:t> C </a:t>
            </a:r>
            <a:r>
              <a:rPr lang="hr-HR" dirty="0" err="1" smtClean="0">
                <a:latin typeface="Baskerville Old Face" pitchFamily="18" charset="0"/>
              </a:rPr>
              <a:t>column</a:t>
            </a:r>
            <a:endParaRPr lang="hr-HR" dirty="0">
              <a:latin typeface="Baskerville Old Face" pitchFamily="18" charset="0"/>
            </a:endParaRPr>
          </a:p>
        </p:txBody>
      </p:sp>
    </p:spTree>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utnik 1"/>
          <p:cNvSpPr/>
          <p:nvPr/>
        </p:nvSpPr>
        <p:spPr>
          <a:xfrm>
            <a:off x="714348" y="1071546"/>
            <a:ext cx="1428760"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latin typeface="Baskerville Old Face" pitchFamily="18" charset="0"/>
              </a:rPr>
              <a:t>It </a:t>
            </a:r>
            <a:r>
              <a:rPr lang="hr-HR" dirty="0" err="1" smtClean="0">
                <a:latin typeface="Baskerville Old Face" pitchFamily="18" charset="0"/>
              </a:rPr>
              <a:t>has</a:t>
            </a:r>
            <a:r>
              <a:rPr lang="hr-HR" dirty="0" smtClean="0">
                <a:latin typeface="Baskerville Old Face" pitchFamily="18" charset="0"/>
              </a:rPr>
              <a:t> </a:t>
            </a:r>
            <a:r>
              <a:rPr lang="hr-HR" dirty="0" err="1" smtClean="0">
                <a:latin typeface="Baskerville Old Face" pitchFamily="18" charset="0"/>
              </a:rPr>
              <a:t>fruits</a:t>
            </a:r>
            <a:endParaRPr lang="hr-HR" dirty="0">
              <a:latin typeface="Baskerville Old Face" pitchFamily="18" charset="0"/>
            </a:endParaRPr>
          </a:p>
        </p:txBody>
      </p:sp>
      <p:sp>
        <p:nvSpPr>
          <p:cNvPr id="3" name="Pravokutnik 2"/>
          <p:cNvSpPr/>
          <p:nvPr/>
        </p:nvSpPr>
        <p:spPr>
          <a:xfrm>
            <a:off x="3428992" y="1142984"/>
            <a:ext cx="1428760"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latin typeface="Baskerville Old Face" pitchFamily="18" charset="0"/>
              </a:rPr>
              <a:t>It is green</a:t>
            </a:r>
            <a:endParaRPr lang="hr-HR" dirty="0">
              <a:latin typeface="Baskerville Old Face" pitchFamily="18" charset="0"/>
            </a:endParaRPr>
          </a:p>
        </p:txBody>
      </p:sp>
      <p:sp>
        <p:nvSpPr>
          <p:cNvPr id="4" name="Pravokutnik 3"/>
          <p:cNvSpPr/>
          <p:nvPr/>
        </p:nvSpPr>
        <p:spPr>
          <a:xfrm>
            <a:off x="5786446" y="1142984"/>
            <a:ext cx="1428760"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err="1" smtClean="0">
                <a:latin typeface="Baskerville Old Face" pitchFamily="18" charset="0"/>
              </a:rPr>
              <a:t>There</a:t>
            </a:r>
            <a:r>
              <a:rPr lang="hr-HR" dirty="0" smtClean="0">
                <a:latin typeface="Baskerville Old Face" pitchFamily="18" charset="0"/>
              </a:rPr>
              <a:t> are </a:t>
            </a:r>
            <a:r>
              <a:rPr lang="hr-HR" dirty="0" err="1" smtClean="0">
                <a:latin typeface="Baskerville Old Face" pitchFamily="18" charset="0"/>
              </a:rPr>
              <a:t>gifts</a:t>
            </a:r>
            <a:r>
              <a:rPr lang="hr-HR" dirty="0" smtClean="0">
                <a:latin typeface="Baskerville Old Face" pitchFamily="18" charset="0"/>
              </a:rPr>
              <a:t> </a:t>
            </a:r>
            <a:r>
              <a:rPr lang="hr-HR" dirty="0" err="1" smtClean="0">
                <a:latin typeface="Baskerville Old Face" pitchFamily="18" charset="0"/>
              </a:rPr>
              <a:t>under</a:t>
            </a:r>
            <a:r>
              <a:rPr lang="hr-HR" dirty="0" smtClean="0">
                <a:latin typeface="Baskerville Old Face" pitchFamily="18" charset="0"/>
              </a:rPr>
              <a:t> it</a:t>
            </a:r>
            <a:endParaRPr lang="hr-HR" dirty="0">
              <a:latin typeface="Baskerville Old Face" pitchFamily="18" charset="0"/>
            </a:endParaRPr>
          </a:p>
        </p:txBody>
      </p:sp>
      <p:sp>
        <p:nvSpPr>
          <p:cNvPr id="5" name="Pravokutnik 4"/>
          <p:cNvSpPr/>
          <p:nvPr/>
        </p:nvSpPr>
        <p:spPr>
          <a:xfrm>
            <a:off x="714348" y="2428868"/>
            <a:ext cx="1428760"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latin typeface="Baskerville Old Face" pitchFamily="18" charset="0"/>
              </a:rPr>
              <a:t>It </a:t>
            </a:r>
            <a:r>
              <a:rPr lang="hr-HR" dirty="0" err="1" smtClean="0">
                <a:latin typeface="Baskerville Old Face" pitchFamily="18" charset="0"/>
              </a:rPr>
              <a:t>has</a:t>
            </a:r>
            <a:r>
              <a:rPr lang="hr-HR" dirty="0" smtClean="0">
                <a:latin typeface="Baskerville Old Face" pitchFamily="18" charset="0"/>
              </a:rPr>
              <a:t> no </a:t>
            </a:r>
            <a:r>
              <a:rPr lang="hr-HR" dirty="0" err="1" smtClean="0">
                <a:latin typeface="Baskerville Old Face" pitchFamily="18" charset="0"/>
              </a:rPr>
              <a:t>leaves</a:t>
            </a:r>
            <a:r>
              <a:rPr lang="hr-HR" dirty="0" smtClean="0">
                <a:latin typeface="Baskerville Old Face" pitchFamily="18" charset="0"/>
              </a:rPr>
              <a:t> </a:t>
            </a:r>
            <a:r>
              <a:rPr lang="hr-HR" dirty="0" err="1" smtClean="0">
                <a:latin typeface="Baskerville Old Face" pitchFamily="18" charset="0"/>
              </a:rPr>
              <a:t>in</a:t>
            </a:r>
            <a:r>
              <a:rPr lang="hr-HR" dirty="0" smtClean="0">
                <a:latin typeface="Baskerville Old Face" pitchFamily="18" charset="0"/>
              </a:rPr>
              <a:t> </a:t>
            </a:r>
            <a:r>
              <a:rPr lang="hr-HR" dirty="0" err="1" smtClean="0">
                <a:latin typeface="Baskerville Old Face" pitchFamily="18" charset="0"/>
              </a:rPr>
              <a:t>the</a:t>
            </a:r>
            <a:r>
              <a:rPr lang="hr-HR" dirty="0" smtClean="0">
                <a:latin typeface="Baskerville Old Face" pitchFamily="18" charset="0"/>
              </a:rPr>
              <a:t> </a:t>
            </a:r>
            <a:r>
              <a:rPr lang="hr-HR" dirty="0" err="1" smtClean="0">
                <a:latin typeface="Baskerville Old Face" pitchFamily="18" charset="0"/>
              </a:rPr>
              <a:t>winter</a:t>
            </a:r>
            <a:endParaRPr lang="hr-HR" dirty="0">
              <a:latin typeface="Baskerville Old Face" pitchFamily="18" charset="0"/>
            </a:endParaRPr>
          </a:p>
        </p:txBody>
      </p:sp>
      <p:sp>
        <p:nvSpPr>
          <p:cNvPr id="6" name="Pravokutnik 5"/>
          <p:cNvSpPr/>
          <p:nvPr/>
        </p:nvSpPr>
        <p:spPr>
          <a:xfrm>
            <a:off x="3428992" y="2428868"/>
            <a:ext cx="1428760"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latin typeface="Baskerville Old Face" pitchFamily="18" charset="0"/>
              </a:rPr>
              <a:t>It </a:t>
            </a:r>
            <a:r>
              <a:rPr lang="hr-HR" dirty="0" err="1" smtClean="0">
                <a:latin typeface="Baskerville Old Face" pitchFamily="18" charset="0"/>
              </a:rPr>
              <a:t>has</a:t>
            </a:r>
            <a:r>
              <a:rPr lang="hr-HR" dirty="0" smtClean="0">
                <a:latin typeface="Baskerville Old Face" pitchFamily="18" charset="0"/>
              </a:rPr>
              <a:t> </a:t>
            </a:r>
            <a:r>
              <a:rPr lang="hr-HR" dirty="0" err="1" smtClean="0">
                <a:latin typeface="Baskerville Old Face" pitchFamily="18" charset="0"/>
              </a:rPr>
              <a:t>little</a:t>
            </a:r>
            <a:r>
              <a:rPr lang="hr-HR" dirty="0" smtClean="0">
                <a:latin typeface="Baskerville Old Face" pitchFamily="18" charset="0"/>
              </a:rPr>
              <a:t> </a:t>
            </a:r>
            <a:r>
              <a:rPr lang="hr-HR" dirty="0" err="1" smtClean="0">
                <a:latin typeface="Baskerville Old Face" pitchFamily="18" charset="0"/>
              </a:rPr>
              <a:t>needles</a:t>
            </a:r>
            <a:endParaRPr lang="hr-HR" dirty="0">
              <a:latin typeface="Baskerville Old Face" pitchFamily="18" charset="0"/>
            </a:endParaRPr>
          </a:p>
        </p:txBody>
      </p:sp>
      <p:sp>
        <p:nvSpPr>
          <p:cNvPr id="7" name="Pravokutnik 6"/>
          <p:cNvSpPr/>
          <p:nvPr/>
        </p:nvSpPr>
        <p:spPr>
          <a:xfrm>
            <a:off x="5786446" y="2428868"/>
            <a:ext cx="1428760"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err="1" smtClean="0">
                <a:latin typeface="Baskerville Old Face" pitchFamily="18" charset="0"/>
              </a:rPr>
              <a:t>Christmas</a:t>
            </a:r>
            <a:endParaRPr lang="hr-HR" dirty="0">
              <a:latin typeface="Baskerville Old Face" pitchFamily="18" charset="0"/>
            </a:endParaRPr>
          </a:p>
        </p:txBody>
      </p:sp>
      <p:sp>
        <p:nvSpPr>
          <p:cNvPr id="8" name="Pravokutnik 7"/>
          <p:cNvSpPr/>
          <p:nvPr/>
        </p:nvSpPr>
        <p:spPr>
          <a:xfrm>
            <a:off x="5857884" y="3714752"/>
            <a:ext cx="1428760"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err="1" smtClean="0">
                <a:latin typeface="Baskerville Old Face" pitchFamily="18" charset="0"/>
              </a:rPr>
              <a:t>There</a:t>
            </a:r>
            <a:r>
              <a:rPr lang="hr-HR" dirty="0" smtClean="0">
                <a:latin typeface="Baskerville Old Face" pitchFamily="18" charset="0"/>
              </a:rPr>
              <a:t> are </a:t>
            </a:r>
            <a:r>
              <a:rPr lang="hr-HR" dirty="0" err="1" smtClean="0">
                <a:latin typeface="Baskerville Old Face" pitchFamily="18" charset="0"/>
              </a:rPr>
              <a:t>decorations</a:t>
            </a:r>
            <a:r>
              <a:rPr lang="hr-HR" dirty="0" smtClean="0">
                <a:latin typeface="Baskerville Old Face" pitchFamily="18" charset="0"/>
              </a:rPr>
              <a:t> all </a:t>
            </a:r>
            <a:r>
              <a:rPr lang="hr-HR" dirty="0" err="1" smtClean="0">
                <a:latin typeface="Baskerville Old Face" pitchFamily="18" charset="0"/>
              </a:rPr>
              <a:t>over</a:t>
            </a:r>
            <a:r>
              <a:rPr lang="hr-HR" dirty="0" smtClean="0">
                <a:latin typeface="Baskerville Old Face" pitchFamily="18" charset="0"/>
              </a:rPr>
              <a:t> it</a:t>
            </a:r>
            <a:endParaRPr lang="hr-HR" dirty="0">
              <a:latin typeface="Baskerville Old Face" pitchFamily="18" charset="0"/>
            </a:endParaRPr>
          </a:p>
        </p:txBody>
      </p:sp>
      <p:sp>
        <p:nvSpPr>
          <p:cNvPr id="9" name="Pravokutnik 8"/>
          <p:cNvSpPr/>
          <p:nvPr/>
        </p:nvSpPr>
        <p:spPr>
          <a:xfrm>
            <a:off x="3428992" y="3714752"/>
            <a:ext cx="1428760"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latin typeface="Baskerville Old Face" pitchFamily="18" charset="0"/>
              </a:rPr>
              <a:t>It </a:t>
            </a:r>
            <a:r>
              <a:rPr lang="hr-HR" dirty="0" err="1" smtClean="0">
                <a:latin typeface="Baskerville Old Face" pitchFamily="18" charset="0"/>
              </a:rPr>
              <a:t>has</a:t>
            </a:r>
            <a:r>
              <a:rPr lang="hr-HR" dirty="0" smtClean="0">
                <a:latin typeface="Baskerville Old Face" pitchFamily="18" charset="0"/>
              </a:rPr>
              <a:t> </a:t>
            </a:r>
            <a:r>
              <a:rPr lang="hr-HR" dirty="0" err="1" smtClean="0">
                <a:latin typeface="Baskerville Old Face" pitchFamily="18" charset="0"/>
              </a:rPr>
              <a:t>leaves</a:t>
            </a:r>
            <a:r>
              <a:rPr lang="hr-HR" dirty="0" smtClean="0">
                <a:latin typeface="Baskerville Old Face" pitchFamily="18" charset="0"/>
              </a:rPr>
              <a:t> </a:t>
            </a:r>
            <a:r>
              <a:rPr lang="hr-HR" dirty="0" err="1" smtClean="0">
                <a:latin typeface="Baskerville Old Face" pitchFamily="18" charset="0"/>
              </a:rPr>
              <a:t>in</a:t>
            </a:r>
            <a:r>
              <a:rPr lang="hr-HR" dirty="0" smtClean="0">
                <a:latin typeface="Baskerville Old Face" pitchFamily="18" charset="0"/>
              </a:rPr>
              <a:t> </a:t>
            </a:r>
            <a:r>
              <a:rPr lang="hr-HR" dirty="0" err="1" smtClean="0">
                <a:latin typeface="Baskerville Old Face" pitchFamily="18" charset="0"/>
              </a:rPr>
              <a:t>the</a:t>
            </a:r>
            <a:r>
              <a:rPr lang="hr-HR" dirty="0" smtClean="0">
                <a:latin typeface="Baskerville Old Face" pitchFamily="18" charset="0"/>
              </a:rPr>
              <a:t> </a:t>
            </a:r>
            <a:r>
              <a:rPr lang="hr-HR" dirty="0" err="1" smtClean="0">
                <a:latin typeface="Baskerville Old Face" pitchFamily="18" charset="0"/>
              </a:rPr>
              <a:t>winter</a:t>
            </a:r>
            <a:endParaRPr lang="hr-HR" dirty="0">
              <a:latin typeface="Baskerville Old Face" pitchFamily="18" charset="0"/>
            </a:endParaRPr>
          </a:p>
        </p:txBody>
      </p:sp>
      <p:sp>
        <p:nvSpPr>
          <p:cNvPr id="10" name="Pravokutnik 9"/>
          <p:cNvSpPr/>
          <p:nvPr/>
        </p:nvSpPr>
        <p:spPr>
          <a:xfrm>
            <a:off x="714348" y="3643314"/>
            <a:ext cx="1428760"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latin typeface="Baskerville Old Face" pitchFamily="18" charset="0"/>
              </a:rPr>
              <a:t>It </a:t>
            </a:r>
            <a:r>
              <a:rPr lang="hr-HR" dirty="0" err="1" smtClean="0">
                <a:latin typeface="Baskerville Old Face" pitchFamily="18" charset="0"/>
              </a:rPr>
              <a:t>has</a:t>
            </a:r>
            <a:r>
              <a:rPr lang="hr-HR" dirty="0" smtClean="0">
                <a:latin typeface="Baskerville Old Face" pitchFamily="18" charset="0"/>
              </a:rPr>
              <a:t> </a:t>
            </a:r>
            <a:r>
              <a:rPr lang="hr-HR" dirty="0" err="1" smtClean="0">
                <a:latin typeface="Baskerville Old Face" pitchFamily="18" charset="0"/>
              </a:rPr>
              <a:t>leaves</a:t>
            </a:r>
            <a:r>
              <a:rPr lang="hr-HR" dirty="0" smtClean="0">
                <a:latin typeface="Baskerville Old Face" pitchFamily="18" charset="0"/>
              </a:rPr>
              <a:t> </a:t>
            </a:r>
            <a:endParaRPr lang="hr-HR" dirty="0">
              <a:latin typeface="Baskerville Old Face" pitchFamily="18" charset="0"/>
            </a:endParaRPr>
          </a:p>
        </p:txBody>
      </p:sp>
      <p:sp>
        <p:nvSpPr>
          <p:cNvPr id="11" name="Pravokutnik 10"/>
          <p:cNvSpPr/>
          <p:nvPr/>
        </p:nvSpPr>
        <p:spPr>
          <a:xfrm>
            <a:off x="2285984" y="5857892"/>
            <a:ext cx="4071966"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latin typeface="Baskerville Old Face" pitchFamily="18" charset="0"/>
              </a:rPr>
              <a:t> TREE</a:t>
            </a:r>
            <a:endParaRPr lang="hr-HR" dirty="0">
              <a:latin typeface="Baskerville Old Face" pitchFamily="18" charset="0"/>
            </a:endParaRPr>
          </a:p>
        </p:txBody>
      </p:sp>
      <p:sp>
        <p:nvSpPr>
          <p:cNvPr id="14" name="Pravokutnik 13"/>
          <p:cNvSpPr/>
          <p:nvPr/>
        </p:nvSpPr>
        <p:spPr>
          <a:xfrm>
            <a:off x="428596" y="4643446"/>
            <a:ext cx="1928826" cy="1000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latin typeface="Baskerville Old Face" pitchFamily="18" charset="0"/>
              </a:rPr>
              <a:t>DECIDUOUS TREE</a:t>
            </a:r>
            <a:endParaRPr lang="hr-HR" dirty="0">
              <a:latin typeface="Baskerville Old Face" pitchFamily="18" charset="0"/>
            </a:endParaRPr>
          </a:p>
        </p:txBody>
      </p:sp>
      <p:sp>
        <p:nvSpPr>
          <p:cNvPr id="15" name="Pravokutnik 14"/>
          <p:cNvSpPr/>
          <p:nvPr/>
        </p:nvSpPr>
        <p:spPr>
          <a:xfrm>
            <a:off x="3214678" y="4714884"/>
            <a:ext cx="1928826" cy="1000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latin typeface="Baskerville Old Face" pitchFamily="18" charset="0"/>
              </a:rPr>
              <a:t>EVERGREEN TREE</a:t>
            </a:r>
            <a:endParaRPr lang="hr-HR" dirty="0">
              <a:latin typeface="Baskerville Old Face" pitchFamily="18" charset="0"/>
            </a:endParaRPr>
          </a:p>
        </p:txBody>
      </p:sp>
      <p:sp>
        <p:nvSpPr>
          <p:cNvPr id="16" name="Pravokutnik 15"/>
          <p:cNvSpPr/>
          <p:nvPr/>
        </p:nvSpPr>
        <p:spPr>
          <a:xfrm>
            <a:off x="5715008" y="4714884"/>
            <a:ext cx="1928826" cy="1000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latin typeface="Baskerville Old Face" pitchFamily="18" charset="0"/>
              </a:rPr>
              <a:t>CHRISTMAS TREE</a:t>
            </a:r>
            <a:endParaRPr lang="hr-HR" dirty="0">
              <a:latin typeface="Baskerville Old Face" pitchFamily="18" charset="0"/>
            </a:endParaRPr>
          </a:p>
        </p:txBody>
      </p:sp>
    </p:spTree>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hr-HR" dirty="0" err="1" smtClean="0">
                <a:latin typeface="Baskerville Old Face" pitchFamily="18" charset="0"/>
              </a:rPr>
              <a:t>Math</a:t>
            </a:r>
            <a:r>
              <a:rPr lang="hr-HR" dirty="0" smtClean="0">
                <a:latin typeface="Baskerville Old Face" pitchFamily="18" charset="0"/>
              </a:rPr>
              <a:t> + problem + </a:t>
            </a:r>
            <a:r>
              <a:rPr lang="hr-HR" dirty="0" err="1" smtClean="0">
                <a:latin typeface="Baskerville Old Face" pitchFamily="18" charset="0"/>
              </a:rPr>
              <a:t>imagine</a:t>
            </a:r>
            <a:r>
              <a:rPr lang="hr-HR" dirty="0" smtClean="0">
                <a:latin typeface="Baskerville Old Face" pitchFamily="18" charset="0"/>
              </a:rPr>
              <a:t> =</a:t>
            </a:r>
            <a:br>
              <a:rPr lang="hr-HR" dirty="0" smtClean="0">
                <a:latin typeface="Baskerville Old Face" pitchFamily="18" charset="0"/>
              </a:rPr>
            </a:br>
            <a:r>
              <a:rPr lang="hr-HR" dirty="0" smtClean="0">
                <a:latin typeface="Baskerville Old Face" pitchFamily="18" charset="0"/>
              </a:rPr>
              <a:t>…</a:t>
            </a:r>
            <a:r>
              <a:rPr lang="hr-HR" dirty="0" err="1" smtClean="0">
                <a:latin typeface="Baskerville Old Face" pitchFamily="18" charset="0"/>
              </a:rPr>
              <a:t>wait</a:t>
            </a:r>
            <a:r>
              <a:rPr lang="hr-HR" dirty="0" smtClean="0">
                <a:latin typeface="Baskerville Old Face" pitchFamily="18" charset="0"/>
              </a:rPr>
              <a:t> </a:t>
            </a:r>
            <a:r>
              <a:rPr lang="hr-HR" dirty="0" err="1" smtClean="0">
                <a:latin typeface="Baskerville Old Face" pitchFamily="18" charset="0"/>
              </a:rPr>
              <a:t>and</a:t>
            </a:r>
            <a:r>
              <a:rPr lang="hr-HR" dirty="0" smtClean="0">
                <a:latin typeface="Baskerville Old Face" pitchFamily="18" charset="0"/>
              </a:rPr>
              <a:t> </a:t>
            </a:r>
            <a:r>
              <a:rPr lang="hr-HR" dirty="0" err="1" smtClean="0">
                <a:latin typeface="Baskerville Old Face" pitchFamily="18" charset="0"/>
              </a:rPr>
              <a:t>see</a:t>
            </a:r>
            <a:endParaRPr lang="hr-HR" dirty="0">
              <a:latin typeface="Baskerville Old Face" pitchFamily="18" charset="0"/>
            </a:endParaRPr>
          </a:p>
        </p:txBody>
      </p:sp>
      <p:sp>
        <p:nvSpPr>
          <p:cNvPr id="3" name="Podnaslov 2"/>
          <p:cNvSpPr>
            <a:spLocks noGrp="1"/>
          </p:cNvSpPr>
          <p:nvPr>
            <p:ph type="subTitle" idx="1"/>
          </p:nvPr>
        </p:nvSpPr>
        <p:spPr/>
        <p:txBody>
          <a:bodyPr/>
          <a:lstStyle/>
          <a:p>
            <a:endParaRPr lang="hr-HR" dirty="0">
              <a:latin typeface="Baskerville Old Face" pitchFamily="18" charset="0"/>
            </a:endParaRPr>
          </a:p>
        </p:txBody>
      </p:sp>
    </p:spTree>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en-US" dirty="0" err="1" smtClean="0">
                <a:latin typeface="Baskerville Old Face" pitchFamily="18" charset="0"/>
              </a:rPr>
              <a:t>Pythagora</a:t>
            </a:r>
            <a:r>
              <a:rPr lang="hr-HR" dirty="0" smtClean="0">
                <a:latin typeface="Baskerville Old Face" pitchFamily="18" charset="0"/>
              </a:rPr>
              <a:t>s </a:t>
            </a:r>
            <a:r>
              <a:rPr lang="hr-HR" dirty="0" err="1" smtClean="0">
                <a:latin typeface="Baskerville Old Face" pitchFamily="18" charset="0"/>
              </a:rPr>
              <a:t>tree</a:t>
            </a:r>
            <a:endParaRPr lang="hr-HR" dirty="0">
              <a:latin typeface="Baskerville Old Face" pitchFamily="18" charset="0"/>
            </a:endParaRPr>
          </a:p>
        </p:txBody>
      </p:sp>
      <p:sp>
        <p:nvSpPr>
          <p:cNvPr id="3" name="Podnaslov 2"/>
          <p:cNvSpPr>
            <a:spLocks noGrp="1"/>
          </p:cNvSpPr>
          <p:nvPr>
            <p:ph type="subTitle" idx="1"/>
          </p:nvPr>
        </p:nvSpPr>
        <p:spPr/>
        <p:txBody>
          <a:bodyPr/>
          <a:lstStyle/>
          <a:p>
            <a:endParaRPr lang="hr-HR"/>
          </a:p>
        </p:txBody>
      </p:sp>
    </p:spTree>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hr-HR" dirty="0" err="1" smtClean="0">
                <a:latin typeface="Baskerville Old Face" pitchFamily="18" charset="0"/>
              </a:rPr>
              <a:t>Yes</a:t>
            </a:r>
            <a:r>
              <a:rPr lang="hr-HR" dirty="0" smtClean="0">
                <a:latin typeface="Baskerville Old Face" pitchFamily="18" charset="0"/>
              </a:rPr>
              <a:t>, </a:t>
            </a:r>
            <a:r>
              <a:rPr lang="hr-HR" dirty="0" err="1" smtClean="0">
                <a:latin typeface="Baskerville Old Face" pitchFamily="18" charset="0"/>
              </a:rPr>
              <a:t>trees</a:t>
            </a:r>
            <a:r>
              <a:rPr lang="hr-HR" dirty="0" smtClean="0">
                <a:latin typeface="Baskerville Old Face" pitchFamily="18" charset="0"/>
              </a:rPr>
              <a:t> </a:t>
            </a:r>
            <a:r>
              <a:rPr lang="hr-HR" dirty="0" err="1" smtClean="0">
                <a:latin typeface="Baskerville Old Face" pitchFamily="18" charset="0"/>
              </a:rPr>
              <a:t>helps</a:t>
            </a:r>
            <a:r>
              <a:rPr lang="hr-HR" dirty="0" smtClean="0">
                <a:latin typeface="Baskerville Old Face" pitchFamily="18" charset="0"/>
              </a:rPr>
              <a:t> to </a:t>
            </a:r>
            <a:r>
              <a:rPr lang="hr-HR" dirty="0" err="1" smtClean="0">
                <a:latin typeface="Baskerville Old Face" pitchFamily="18" charset="0"/>
              </a:rPr>
              <a:t>understand</a:t>
            </a:r>
            <a:r>
              <a:rPr lang="hr-HR" dirty="0" smtClean="0">
                <a:latin typeface="Baskerville Old Face" pitchFamily="18" charset="0"/>
              </a:rPr>
              <a:t> </a:t>
            </a:r>
            <a:r>
              <a:rPr lang="hr-HR" dirty="0" err="1" smtClean="0">
                <a:latin typeface="Baskerville Old Face" pitchFamily="18" charset="0"/>
              </a:rPr>
              <a:t>better</a:t>
            </a:r>
            <a:r>
              <a:rPr lang="hr-HR" dirty="0" smtClean="0">
                <a:latin typeface="Baskerville Old Face" pitchFamily="18" charset="0"/>
              </a:rPr>
              <a:t> </a:t>
            </a:r>
            <a:r>
              <a:rPr lang="en-US" dirty="0" smtClean="0">
                <a:latin typeface="Baskerville Old Face" pitchFamily="18" charset="0"/>
              </a:rPr>
              <a:t>Pythagorean</a:t>
            </a:r>
            <a:r>
              <a:rPr lang="hr-HR" dirty="0" smtClean="0">
                <a:latin typeface="Baskerville Old Face" pitchFamily="18" charset="0"/>
              </a:rPr>
              <a:t> </a:t>
            </a:r>
            <a:r>
              <a:rPr lang="hr-HR" dirty="0" err="1" smtClean="0">
                <a:latin typeface="Baskerville Old Face" pitchFamily="18" charset="0"/>
              </a:rPr>
              <a:t>theorem</a:t>
            </a:r>
            <a:r>
              <a:rPr lang="hr-HR" dirty="0" smtClean="0">
                <a:latin typeface="Baskerville Old Face" pitchFamily="18" charset="0"/>
              </a:rPr>
              <a:t>…</a:t>
            </a:r>
            <a:endParaRPr lang="hr-HR" dirty="0"/>
          </a:p>
        </p:txBody>
      </p:sp>
      <p:sp>
        <p:nvSpPr>
          <p:cNvPr id="3" name="Rezervirano mjesto sadržaja 2"/>
          <p:cNvSpPr>
            <a:spLocks noGrp="1"/>
          </p:cNvSpPr>
          <p:nvPr>
            <p:ph idx="1"/>
          </p:nvPr>
        </p:nvSpPr>
        <p:spPr/>
        <p:txBody>
          <a:bodyPr>
            <a:normAutofit fontScale="92500" lnSpcReduction="10000"/>
          </a:bodyPr>
          <a:lstStyle/>
          <a:p>
            <a:r>
              <a:rPr lang="hr-HR" dirty="0" err="1" smtClean="0">
                <a:latin typeface="Baskerville Old Face" pitchFamily="18" charset="0"/>
              </a:rPr>
              <a:t>Students</a:t>
            </a:r>
            <a:r>
              <a:rPr lang="hr-HR" dirty="0" smtClean="0">
                <a:latin typeface="Baskerville Old Face" pitchFamily="18" charset="0"/>
              </a:rPr>
              <a:t> </a:t>
            </a:r>
            <a:r>
              <a:rPr lang="hr-HR" dirty="0" err="1" smtClean="0">
                <a:latin typeface="Baskerville Old Face" pitchFamily="18" charset="0"/>
              </a:rPr>
              <a:t>of</a:t>
            </a:r>
            <a:r>
              <a:rPr lang="hr-HR" dirty="0" smtClean="0">
                <a:latin typeface="Baskerville Old Face" pitchFamily="18" charset="0"/>
              </a:rPr>
              <a:t> </a:t>
            </a:r>
            <a:r>
              <a:rPr lang="hr-HR" dirty="0" err="1" smtClean="0">
                <a:latin typeface="Baskerville Old Face" pitchFamily="18" charset="0"/>
              </a:rPr>
              <a:t>the</a:t>
            </a:r>
            <a:r>
              <a:rPr lang="hr-HR" dirty="0" smtClean="0">
                <a:latin typeface="Baskerville Old Face" pitchFamily="18" charset="0"/>
              </a:rPr>
              <a:t> 8. grade </a:t>
            </a:r>
            <a:r>
              <a:rPr lang="hr-HR" dirty="0" err="1" smtClean="0">
                <a:latin typeface="Baskerville Old Face" pitchFamily="18" charset="0"/>
              </a:rPr>
              <a:t>were</a:t>
            </a:r>
            <a:r>
              <a:rPr lang="hr-HR" dirty="0" smtClean="0">
                <a:latin typeface="Baskerville Old Face" pitchFamily="18" charset="0"/>
              </a:rPr>
              <a:t> </a:t>
            </a:r>
            <a:r>
              <a:rPr lang="hr-HR" dirty="0" err="1" smtClean="0">
                <a:latin typeface="Baskerville Old Face" pitchFamily="18" charset="0"/>
              </a:rPr>
              <a:t>drawing</a:t>
            </a:r>
            <a:r>
              <a:rPr lang="hr-HR" dirty="0" smtClean="0">
                <a:latin typeface="Baskerville Old Face" pitchFamily="18" charset="0"/>
              </a:rPr>
              <a:t> some </a:t>
            </a:r>
            <a:r>
              <a:rPr lang="hr-HR" dirty="0" err="1" smtClean="0">
                <a:latin typeface="Baskerville Old Face" pitchFamily="18" charset="0"/>
              </a:rPr>
              <a:t>odd</a:t>
            </a:r>
            <a:r>
              <a:rPr lang="hr-HR" dirty="0" smtClean="0">
                <a:latin typeface="Baskerville Old Face" pitchFamily="18" charset="0"/>
              </a:rPr>
              <a:t>, </a:t>
            </a:r>
            <a:r>
              <a:rPr lang="hr-HR" dirty="0" err="1" smtClean="0">
                <a:latin typeface="Baskerville Old Face" pitchFamily="18" charset="0"/>
              </a:rPr>
              <a:t>squared</a:t>
            </a:r>
            <a:r>
              <a:rPr lang="hr-HR" dirty="0" smtClean="0">
                <a:latin typeface="Baskerville Old Face" pitchFamily="18" charset="0"/>
              </a:rPr>
              <a:t> </a:t>
            </a:r>
            <a:r>
              <a:rPr lang="hr-HR" dirty="0" err="1" smtClean="0">
                <a:latin typeface="Baskerville Old Face" pitchFamily="18" charset="0"/>
              </a:rPr>
              <a:t>trees</a:t>
            </a:r>
            <a:r>
              <a:rPr lang="hr-HR" dirty="0" smtClean="0">
                <a:latin typeface="Baskerville Old Face" pitchFamily="18" charset="0"/>
              </a:rPr>
              <a:t> </a:t>
            </a:r>
            <a:r>
              <a:rPr lang="hr-HR" dirty="0" err="1" smtClean="0">
                <a:latin typeface="Baskerville Old Face" pitchFamily="18" charset="0"/>
              </a:rPr>
              <a:t>with</a:t>
            </a:r>
            <a:r>
              <a:rPr lang="hr-HR" dirty="0" smtClean="0">
                <a:latin typeface="Baskerville Old Face" pitchFamily="18" charset="0"/>
              </a:rPr>
              <a:t> </a:t>
            </a:r>
            <a:r>
              <a:rPr lang="hr-HR" dirty="0" err="1" smtClean="0">
                <a:latin typeface="Baskerville Old Face" pitchFamily="18" charset="0"/>
              </a:rPr>
              <a:t>the</a:t>
            </a:r>
            <a:r>
              <a:rPr lang="hr-HR" dirty="0" smtClean="0">
                <a:latin typeface="Baskerville Old Face" pitchFamily="18" charset="0"/>
              </a:rPr>
              <a:t> </a:t>
            </a:r>
            <a:r>
              <a:rPr lang="hr-HR" dirty="0" err="1" smtClean="0">
                <a:latin typeface="Baskerville Old Face" pitchFamily="18" charset="0"/>
              </a:rPr>
              <a:t>help</a:t>
            </a:r>
            <a:r>
              <a:rPr lang="hr-HR" dirty="0" smtClean="0">
                <a:latin typeface="Baskerville Old Face" pitchFamily="18" charset="0"/>
              </a:rPr>
              <a:t> </a:t>
            </a:r>
            <a:r>
              <a:rPr lang="hr-HR" dirty="0" err="1" smtClean="0">
                <a:latin typeface="Baskerville Old Face" pitchFamily="18" charset="0"/>
              </a:rPr>
              <a:t>of</a:t>
            </a:r>
            <a:r>
              <a:rPr lang="hr-HR" dirty="0" smtClean="0">
                <a:latin typeface="Baskerville Old Face" pitchFamily="18" charset="0"/>
              </a:rPr>
              <a:t> </a:t>
            </a:r>
            <a:r>
              <a:rPr lang="en-US" dirty="0" smtClean="0">
                <a:latin typeface="Baskerville Old Face" pitchFamily="18" charset="0"/>
              </a:rPr>
              <a:t>Pythagorean</a:t>
            </a:r>
            <a:r>
              <a:rPr lang="hr-HR" dirty="0" smtClean="0">
                <a:latin typeface="Baskerville Old Face" pitchFamily="18" charset="0"/>
              </a:rPr>
              <a:t> </a:t>
            </a:r>
            <a:r>
              <a:rPr lang="hr-HR" dirty="0" err="1" smtClean="0">
                <a:latin typeface="Baskerville Old Face" pitchFamily="18" charset="0"/>
              </a:rPr>
              <a:t>theorem</a:t>
            </a:r>
            <a:r>
              <a:rPr lang="hr-HR" dirty="0" smtClean="0">
                <a:latin typeface="Baskerville Old Face" pitchFamily="18" charset="0"/>
              </a:rPr>
              <a:t>…</a:t>
            </a:r>
          </a:p>
          <a:p>
            <a:r>
              <a:rPr lang="en-US" dirty="0" smtClean="0">
                <a:latin typeface="Baskerville Old Face" pitchFamily="18" charset="0"/>
              </a:rPr>
              <a:t>Pythagorean theorem has served us in the construction of one beautiful fractals called Pythagoras tree. Symmetrically Pythagoras tree occurs  that of one side of the square we construct an isosceles right angled triangle.</a:t>
            </a:r>
            <a:endParaRPr lang="hr-HR" dirty="0" smtClean="0">
              <a:latin typeface="Baskerville Old Face" pitchFamily="18" charset="0"/>
            </a:endParaRPr>
          </a:p>
          <a:p>
            <a:r>
              <a:rPr lang="hr-HR" dirty="0" err="1" smtClean="0">
                <a:latin typeface="Baskerville Old Face" pitchFamily="18" charset="0"/>
              </a:rPr>
              <a:t>Bough</a:t>
            </a:r>
            <a:r>
              <a:rPr lang="hr-HR" dirty="0" smtClean="0">
                <a:latin typeface="Baskerville Old Face" pitchFamily="18" charset="0"/>
              </a:rPr>
              <a:t> </a:t>
            </a:r>
            <a:r>
              <a:rPr lang="hr-HR" dirty="0" err="1" smtClean="0">
                <a:latin typeface="Baskerville Old Face" pitchFamily="18" charset="0"/>
              </a:rPr>
              <a:t>by</a:t>
            </a:r>
            <a:r>
              <a:rPr lang="hr-HR" dirty="0" smtClean="0">
                <a:latin typeface="Baskerville Old Face" pitchFamily="18" charset="0"/>
              </a:rPr>
              <a:t> </a:t>
            </a:r>
            <a:r>
              <a:rPr lang="hr-HR" dirty="0" err="1" smtClean="0">
                <a:latin typeface="Baskerville Old Face" pitchFamily="18" charset="0"/>
              </a:rPr>
              <a:t>bough</a:t>
            </a:r>
            <a:r>
              <a:rPr lang="hr-HR" dirty="0" smtClean="0">
                <a:latin typeface="Baskerville Old Face" pitchFamily="18" charset="0"/>
              </a:rPr>
              <a:t>…</a:t>
            </a:r>
          </a:p>
          <a:p>
            <a:r>
              <a:rPr lang="hr-HR" dirty="0" err="1" smtClean="0">
                <a:latin typeface="Baskerville Old Face" pitchFamily="18" charset="0"/>
              </a:rPr>
              <a:t>And</a:t>
            </a:r>
            <a:r>
              <a:rPr lang="hr-HR" dirty="0" smtClean="0">
                <a:latin typeface="Baskerville Old Face" pitchFamily="18" charset="0"/>
              </a:rPr>
              <a:t>, </a:t>
            </a:r>
            <a:r>
              <a:rPr lang="hr-HR" dirty="0" err="1" smtClean="0">
                <a:latin typeface="Baskerville Old Face" pitchFamily="18" charset="0"/>
              </a:rPr>
              <a:t>those</a:t>
            </a:r>
            <a:r>
              <a:rPr lang="hr-HR" dirty="0" smtClean="0">
                <a:latin typeface="Baskerville Old Face" pitchFamily="18" charset="0"/>
              </a:rPr>
              <a:t> are </a:t>
            </a:r>
            <a:r>
              <a:rPr lang="hr-HR" dirty="0" err="1" smtClean="0">
                <a:latin typeface="Baskerville Old Face" pitchFamily="18" charset="0"/>
              </a:rPr>
              <a:t>the</a:t>
            </a:r>
            <a:r>
              <a:rPr lang="hr-HR" dirty="0" smtClean="0">
                <a:latin typeface="Baskerville Old Face" pitchFamily="18" charset="0"/>
              </a:rPr>
              <a:t> </a:t>
            </a:r>
            <a:r>
              <a:rPr lang="hr-HR" dirty="0" err="1" smtClean="0">
                <a:latin typeface="Baskerville Old Face" pitchFamily="18" charset="0"/>
              </a:rPr>
              <a:t>results</a:t>
            </a:r>
            <a:r>
              <a:rPr lang="hr-HR" dirty="0" smtClean="0">
                <a:latin typeface="Baskerville Old Face" pitchFamily="18" charset="0"/>
              </a:rPr>
              <a:t>…</a:t>
            </a:r>
            <a:endParaRPr lang="hr-HR" dirty="0">
              <a:latin typeface="Baskerville Old Face" pitchFamily="18" charset="0"/>
            </a:endParaRPr>
          </a:p>
        </p:txBody>
      </p:sp>
    </p:spTree>
  </p:cSld>
  <p:clrMapOvr>
    <a:masterClrMapping/>
  </p:clrMapOvr>
  <p:transition>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pic>
        <p:nvPicPr>
          <p:cNvPr id="5" name="Rezervirano mjesto sadržaja 4" descr="PC110687.JPG"/>
          <p:cNvPicPr>
            <a:picLocks noGrp="1" noChangeAspect="1"/>
          </p:cNvPicPr>
          <p:nvPr>
            <p:ph sz="half" idx="1"/>
          </p:nvPr>
        </p:nvPicPr>
        <p:blipFill>
          <a:blip r:embed="rId2" cstate="print"/>
          <a:stretch>
            <a:fillRect/>
          </a:stretch>
        </p:blipFill>
        <p:spPr>
          <a:xfrm>
            <a:off x="457200" y="2348706"/>
            <a:ext cx="4038600" cy="3028950"/>
          </a:xfrm>
        </p:spPr>
      </p:pic>
      <p:pic>
        <p:nvPicPr>
          <p:cNvPr id="6" name="Rezervirano mjesto sadržaja 5" descr="PC110688.JPG"/>
          <p:cNvPicPr>
            <a:picLocks noGrp="1" noChangeAspect="1"/>
          </p:cNvPicPr>
          <p:nvPr>
            <p:ph sz="half" idx="2"/>
          </p:nvPr>
        </p:nvPicPr>
        <p:blipFill>
          <a:blip r:embed="rId3" cstate="print"/>
          <a:stretch>
            <a:fillRect/>
          </a:stretch>
        </p:blipFill>
        <p:spPr>
          <a:xfrm>
            <a:off x="4648200" y="2348706"/>
            <a:ext cx="4038600" cy="3028950"/>
          </a:xfr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amond(i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amond(i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pic>
        <p:nvPicPr>
          <p:cNvPr id="6" name="Rezervirano mjesto sadržaja 5" descr="PC110697.JPG"/>
          <p:cNvPicPr>
            <a:picLocks noGrp="1" noChangeAspect="1"/>
          </p:cNvPicPr>
          <p:nvPr>
            <p:ph sz="half" idx="2"/>
          </p:nvPr>
        </p:nvPicPr>
        <p:blipFill>
          <a:blip r:embed="rId2" cstate="print"/>
          <a:stretch>
            <a:fillRect/>
          </a:stretch>
        </p:blipFill>
        <p:spPr>
          <a:xfrm>
            <a:off x="4648200" y="2348706"/>
            <a:ext cx="4038600" cy="3028950"/>
          </a:xfrm>
        </p:spPr>
      </p:pic>
      <p:pic>
        <p:nvPicPr>
          <p:cNvPr id="8" name="Rezervirano mjesto sadržaja 7" descr="PC110691.JPG"/>
          <p:cNvPicPr>
            <a:picLocks noGrp="1" noChangeAspect="1"/>
          </p:cNvPicPr>
          <p:nvPr>
            <p:ph sz="half" idx="1"/>
          </p:nvPr>
        </p:nvPicPr>
        <p:blipFill>
          <a:blip r:embed="rId3" cstate="print"/>
          <a:stretch>
            <a:fillRect/>
          </a:stretch>
        </p:blipFill>
        <p:spPr>
          <a:xfrm>
            <a:off x="457200" y="2348706"/>
            <a:ext cx="4038600" cy="3028950"/>
          </a:xfr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Autofit/>
          </a:bodyPr>
          <a:lstStyle/>
          <a:p>
            <a:r>
              <a:rPr lang="hr-HR" sz="3600" dirty="0" err="1" smtClean="0">
                <a:latin typeface="Baskerville Old Face" pitchFamily="18" charset="0"/>
              </a:rPr>
              <a:t>Pythagoras</a:t>
            </a:r>
            <a:r>
              <a:rPr lang="hr-HR" sz="3600" dirty="0" smtClean="0">
                <a:latin typeface="Baskerville Old Face" pitchFamily="18" charset="0"/>
              </a:rPr>
              <a:t> </a:t>
            </a:r>
            <a:r>
              <a:rPr lang="hr-HR" sz="3600" dirty="0" err="1" smtClean="0">
                <a:latin typeface="Baskerville Old Face" pitchFamily="18" charset="0"/>
              </a:rPr>
              <a:t>tree</a:t>
            </a:r>
            <a:r>
              <a:rPr lang="hr-HR" sz="3600" dirty="0" smtClean="0">
                <a:latin typeface="Baskerville Old Face" pitchFamily="18" charset="0"/>
              </a:rPr>
              <a:t> </a:t>
            </a:r>
            <a:r>
              <a:rPr lang="hr-HR" sz="3600" dirty="0" err="1" smtClean="0">
                <a:latin typeface="Baskerville Old Face" pitchFamily="18" charset="0"/>
              </a:rPr>
              <a:t>has</a:t>
            </a:r>
            <a:r>
              <a:rPr lang="hr-HR" sz="3600" dirty="0" smtClean="0">
                <a:latin typeface="Baskerville Old Face" pitchFamily="18" charset="0"/>
              </a:rPr>
              <a:t> </a:t>
            </a:r>
            <a:r>
              <a:rPr lang="hr-HR" sz="3600" dirty="0" err="1" smtClean="0">
                <a:latin typeface="Baskerville Old Face" pitchFamily="18" charset="0"/>
              </a:rPr>
              <a:t>made</a:t>
            </a:r>
            <a:r>
              <a:rPr lang="hr-HR" sz="3600" dirty="0" smtClean="0">
                <a:latin typeface="Baskerville Old Face" pitchFamily="18" charset="0"/>
              </a:rPr>
              <a:t> </a:t>
            </a:r>
            <a:r>
              <a:rPr lang="hr-HR" sz="3600" dirty="0" err="1" smtClean="0">
                <a:latin typeface="Baskerville Old Face" pitchFamily="18" charset="0"/>
              </a:rPr>
              <a:t>by</a:t>
            </a:r>
            <a:r>
              <a:rPr lang="hr-HR" sz="3600" dirty="0" smtClean="0">
                <a:latin typeface="Baskerville Old Face" pitchFamily="18" charset="0"/>
              </a:rPr>
              <a:t>  </a:t>
            </a:r>
            <a:r>
              <a:rPr lang="hr-HR" sz="3600" dirty="0" err="1" smtClean="0">
                <a:latin typeface="Baskerville Old Face" pitchFamily="18" charset="0"/>
              </a:rPr>
              <a:t>dynamic</a:t>
            </a:r>
            <a:r>
              <a:rPr lang="hr-HR" sz="3600" dirty="0" smtClean="0">
                <a:latin typeface="Baskerville Old Face" pitchFamily="18" charset="0"/>
              </a:rPr>
              <a:t> </a:t>
            </a:r>
            <a:r>
              <a:rPr lang="hr-HR" sz="3600" dirty="0" err="1" smtClean="0">
                <a:latin typeface="Baskerville Old Face" pitchFamily="18" charset="0"/>
              </a:rPr>
              <a:t>geometry</a:t>
            </a:r>
            <a:r>
              <a:rPr lang="hr-HR" sz="3600" dirty="0" smtClean="0">
                <a:latin typeface="Baskerville Old Face" pitchFamily="18" charset="0"/>
              </a:rPr>
              <a:t> </a:t>
            </a:r>
            <a:r>
              <a:rPr lang="hr-HR" sz="3600" dirty="0" err="1" smtClean="0">
                <a:latin typeface="Baskerville Old Face" pitchFamily="18" charset="0"/>
              </a:rPr>
              <a:t>software</a:t>
            </a:r>
            <a:r>
              <a:rPr lang="hr-HR" sz="3600" dirty="0" smtClean="0">
                <a:latin typeface="Baskerville Old Face" pitchFamily="18" charset="0"/>
              </a:rPr>
              <a:t> </a:t>
            </a:r>
            <a:r>
              <a:rPr lang="hr-HR" sz="3600" dirty="0" err="1" smtClean="0">
                <a:latin typeface="Baskerville Old Face" pitchFamily="18" charset="0"/>
              </a:rPr>
              <a:t>GeoGebra</a:t>
            </a:r>
            <a:endParaRPr lang="hr-HR" sz="3600" dirty="0">
              <a:latin typeface="Baskerville Old Face" pitchFamily="18" charset="0"/>
            </a:endParaRPr>
          </a:p>
        </p:txBody>
      </p:sp>
      <p:pic>
        <p:nvPicPr>
          <p:cNvPr id="4" name="Rezervirano mjesto sadržaja 3"/>
          <p:cNvPicPr>
            <a:picLocks noGrp="1"/>
          </p:cNvPicPr>
          <p:nvPr>
            <p:ph idx="1"/>
          </p:nvPr>
        </p:nvPicPr>
        <p:blipFill>
          <a:blip r:embed="rId2" cstate="print"/>
          <a:srcRect/>
          <a:stretch>
            <a:fillRect/>
          </a:stretch>
        </p:blipFill>
        <p:spPr bwMode="auto">
          <a:xfrm>
            <a:off x="1343245" y="1600200"/>
            <a:ext cx="6457509" cy="4525963"/>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amond(i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hr-HR" dirty="0" err="1" smtClean="0">
                <a:latin typeface="Baskerville Old Face" pitchFamily="18" charset="0"/>
              </a:rPr>
              <a:t>Rectangular</a:t>
            </a:r>
            <a:r>
              <a:rPr lang="hr-HR" dirty="0" smtClean="0">
                <a:latin typeface="Baskerville Old Face" pitchFamily="18" charset="0"/>
              </a:rPr>
              <a:t> </a:t>
            </a:r>
            <a:r>
              <a:rPr lang="hr-HR" dirty="0" err="1" smtClean="0">
                <a:latin typeface="Baskerville Old Face" pitchFamily="18" charset="0"/>
              </a:rPr>
              <a:t>triangles</a:t>
            </a:r>
            <a:r>
              <a:rPr lang="hr-HR" dirty="0" smtClean="0">
                <a:latin typeface="Baskerville Old Face" pitchFamily="18" charset="0"/>
              </a:rPr>
              <a:t> </a:t>
            </a:r>
            <a:r>
              <a:rPr lang="hr-HR" dirty="0" err="1" smtClean="0">
                <a:latin typeface="Baskerville Old Face" pitchFamily="18" charset="0"/>
              </a:rPr>
              <a:t>leads</a:t>
            </a:r>
            <a:r>
              <a:rPr lang="hr-HR" dirty="0" smtClean="0">
                <a:latin typeface="Baskerville Old Face" pitchFamily="18" charset="0"/>
              </a:rPr>
              <a:t> us to </a:t>
            </a:r>
            <a:r>
              <a:rPr lang="hr-HR" dirty="0" err="1" smtClean="0">
                <a:latin typeface="Baskerville Old Face" pitchFamily="18" charset="0"/>
              </a:rPr>
              <a:t>snail</a:t>
            </a:r>
            <a:r>
              <a:rPr lang="hr-HR" dirty="0" smtClean="0">
                <a:latin typeface="Baskerville Old Face" pitchFamily="18" charset="0"/>
              </a:rPr>
              <a:t> </a:t>
            </a:r>
            <a:r>
              <a:rPr lang="hr-HR" dirty="0" err="1" smtClean="0">
                <a:latin typeface="Baskerville Old Face" pitchFamily="18" charset="0"/>
              </a:rPr>
              <a:t>and</a:t>
            </a:r>
            <a:r>
              <a:rPr lang="hr-HR" dirty="0" smtClean="0">
                <a:latin typeface="Baskerville Old Face" pitchFamily="18" charset="0"/>
              </a:rPr>
              <a:t> </a:t>
            </a:r>
            <a:r>
              <a:rPr lang="hr-HR" dirty="0" err="1" smtClean="0">
                <a:latin typeface="Baskerville Old Face" pitchFamily="18" charset="0"/>
              </a:rPr>
              <a:t>sea</a:t>
            </a:r>
            <a:r>
              <a:rPr lang="hr-HR" dirty="0" smtClean="0">
                <a:latin typeface="Baskerville Old Face" pitchFamily="18" charset="0"/>
              </a:rPr>
              <a:t> </a:t>
            </a:r>
            <a:r>
              <a:rPr lang="hr-HR" dirty="0" err="1" smtClean="0">
                <a:latin typeface="Baskerville Old Face" pitchFamily="18" charset="0"/>
              </a:rPr>
              <a:t>shell</a:t>
            </a:r>
            <a:r>
              <a:rPr lang="hr-HR" dirty="0" smtClean="0">
                <a:latin typeface="Baskerville Old Face" pitchFamily="18" charset="0"/>
              </a:rPr>
              <a:t>…</a:t>
            </a:r>
            <a:endParaRPr lang="hr-HR" dirty="0">
              <a:latin typeface="Baskerville Old Face" pitchFamily="18" charset="0"/>
            </a:endParaRPr>
          </a:p>
        </p:txBody>
      </p:sp>
      <p:pic>
        <p:nvPicPr>
          <p:cNvPr id="5" name="Rezervirano mjesto sadržaja 4" descr="PC110698.JPG"/>
          <p:cNvPicPr>
            <a:picLocks noGrp="1" noChangeAspect="1"/>
          </p:cNvPicPr>
          <p:nvPr>
            <p:ph sz="half" idx="1"/>
          </p:nvPr>
        </p:nvPicPr>
        <p:blipFill>
          <a:blip r:embed="rId2" cstate="print"/>
          <a:stretch>
            <a:fillRect/>
          </a:stretch>
        </p:blipFill>
        <p:spPr>
          <a:xfrm>
            <a:off x="457200" y="2348706"/>
            <a:ext cx="4038600" cy="3028950"/>
          </a:xfrm>
        </p:spPr>
      </p:pic>
      <p:pic>
        <p:nvPicPr>
          <p:cNvPr id="6" name="Rezervirano mjesto sadržaja 5" descr="PC110699.JPG"/>
          <p:cNvPicPr>
            <a:picLocks noGrp="1" noChangeAspect="1"/>
          </p:cNvPicPr>
          <p:nvPr>
            <p:ph sz="half" idx="2"/>
          </p:nvPr>
        </p:nvPicPr>
        <p:blipFill>
          <a:blip r:embed="rId3" cstate="print"/>
          <a:stretch>
            <a:fillRect/>
          </a:stretch>
        </p:blipFill>
        <p:spPr>
          <a:xfrm>
            <a:off x="4648200" y="2348706"/>
            <a:ext cx="4038600" cy="3028950"/>
          </a:xfr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amond(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amond(i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amond(in)">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r>
              <a:rPr lang="hr-HR" dirty="0" err="1" smtClean="0">
                <a:latin typeface="Baskerville Old Face" pitchFamily="18" charset="0"/>
              </a:rPr>
              <a:t>Coordinate</a:t>
            </a:r>
            <a:r>
              <a:rPr lang="hr-HR" dirty="0" smtClean="0">
                <a:latin typeface="Baskerville Old Face" pitchFamily="18" charset="0"/>
              </a:rPr>
              <a:t> </a:t>
            </a:r>
            <a:r>
              <a:rPr lang="hr-HR" dirty="0" err="1" smtClean="0">
                <a:latin typeface="Baskerville Old Face" pitchFamily="18" charset="0"/>
              </a:rPr>
              <a:t>system</a:t>
            </a:r>
            <a:r>
              <a:rPr lang="hr-HR" dirty="0" smtClean="0">
                <a:latin typeface="Baskerville Old Face" pitchFamily="18" charset="0"/>
              </a:rPr>
              <a:t> </a:t>
            </a:r>
            <a:r>
              <a:rPr lang="hr-HR" dirty="0" err="1" smtClean="0">
                <a:latin typeface="Baskerville Old Face" pitchFamily="18" charset="0"/>
              </a:rPr>
              <a:t>in</a:t>
            </a:r>
            <a:r>
              <a:rPr lang="hr-HR" dirty="0" smtClean="0">
                <a:latin typeface="Baskerville Old Face" pitchFamily="18" charset="0"/>
              </a:rPr>
              <a:t> a </a:t>
            </a:r>
            <a:r>
              <a:rPr lang="hr-HR" dirty="0" err="1" smtClean="0">
                <a:latin typeface="Baskerville Old Face" pitchFamily="18" charset="0"/>
              </a:rPr>
              <a:t>slightly</a:t>
            </a:r>
            <a:r>
              <a:rPr lang="hr-HR" dirty="0" smtClean="0">
                <a:latin typeface="Baskerville Old Face" pitchFamily="18" charset="0"/>
              </a:rPr>
              <a:t> </a:t>
            </a:r>
            <a:r>
              <a:rPr lang="hr-HR" dirty="0" err="1" smtClean="0">
                <a:latin typeface="Baskerville Old Face" pitchFamily="18" charset="0"/>
              </a:rPr>
              <a:t>different</a:t>
            </a:r>
            <a:r>
              <a:rPr lang="hr-HR" dirty="0" smtClean="0">
                <a:latin typeface="Baskerville Old Face" pitchFamily="18" charset="0"/>
              </a:rPr>
              <a:t> </a:t>
            </a:r>
            <a:r>
              <a:rPr lang="hr-HR" dirty="0" err="1" smtClean="0">
                <a:latin typeface="Baskerville Old Face" pitchFamily="18" charset="0"/>
              </a:rPr>
              <a:t>way</a:t>
            </a:r>
            <a:endParaRPr lang="hr-HR" dirty="0" smtClean="0">
              <a:latin typeface="Baskerville Old Face" pitchFamily="18" charset="0"/>
            </a:endParaRPr>
          </a:p>
        </p:txBody>
      </p:sp>
      <p:sp>
        <p:nvSpPr>
          <p:cNvPr id="2051" name="Rectangle 3"/>
          <p:cNvSpPr>
            <a:spLocks noGrp="1" noChangeArrowheads="1"/>
          </p:cNvSpPr>
          <p:nvPr>
            <p:ph type="subTitle" idx="1"/>
          </p:nvPr>
        </p:nvSpPr>
        <p:spPr/>
        <p:txBody>
          <a:bodyPr/>
          <a:lstStyle/>
          <a:p>
            <a:pPr eaLnBrk="1" hangingPunct="1"/>
            <a:endParaRPr lang="sr-Latn-CS" smtClean="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1"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5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PB070445"/>
          <p:cNvPicPr>
            <a:picLocks noChangeAspect="1" noChangeArrowheads="1"/>
          </p:cNvPicPr>
          <p:nvPr/>
        </p:nvPicPr>
        <p:blipFill>
          <a:blip r:embed="rId2" cstate="print"/>
          <a:srcRect l="14703" t="21143" r="20470"/>
          <a:stretch>
            <a:fillRect/>
          </a:stretch>
        </p:blipFill>
        <p:spPr bwMode="auto">
          <a:xfrm>
            <a:off x="1763713" y="1341438"/>
            <a:ext cx="5437187" cy="4314825"/>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0" descr="PB070446"/>
          <p:cNvPicPr>
            <a:picLocks noGrp="1" noChangeAspect="1" noChangeArrowheads="1"/>
          </p:cNvPicPr>
          <p:nvPr>
            <p:ph idx="4294967295"/>
          </p:nvPr>
        </p:nvPicPr>
        <p:blipFill>
          <a:blip r:embed="rId2" cstate="print"/>
          <a:srcRect l="9225" r="17297" b="11916"/>
          <a:stretch>
            <a:fillRect/>
          </a:stretch>
        </p:blipFill>
        <p:spPr>
          <a:xfrm>
            <a:off x="1285852" y="928670"/>
            <a:ext cx="6719887" cy="4794250"/>
          </a:xfr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ppt_w</p:attrName>
                                        </p:attrNameLst>
                                      </p:cBhvr>
                                      <p:tavLst>
                                        <p:tav tm="0">
                                          <p:val>
                                            <p:fltVal val="0"/>
                                          </p:val>
                                        </p:tav>
                                        <p:tav tm="100000">
                                          <p:val>
                                            <p:strVal val="#ppt_w"/>
                                          </p:val>
                                        </p:tav>
                                      </p:tavLst>
                                    </p:anim>
                                    <p:anim calcmode="lin" valueType="num">
                                      <p:cBhvr>
                                        <p:cTn id="8" dur="1000" fill="hold"/>
                                        <p:tgtEl>
                                          <p:spTgt spid="4098"/>
                                        </p:tgtEl>
                                        <p:attrNameLst>
                                          <p:attrName>ppt_h</p:attrName>
                                        </p:attrNameLst>
                                      </p:cBhvr>
                                      <p:tavLst>
                                        <p:tav tm="0">
                                          <p:val>
                                            <p:fltVal val="0"/>
                                          </p:val>
                                        </p:tav>
                                        <p:tav tm="100000">
                                          <p:val>
                                            <p:strVal val="#ppt_h"/>
                                          </p:val>
                                        </p:tav>
                                      </p:tavLst>
                                    </p:anim>
                                    <p:anim calcmode="lin" valueType="num">
                                      <p:cBhvr>
                                        <p:cTn id="9" dur="1000" fill="hold"/>
                                        <p:tgtEl>
                                          <p:spTgt spid="409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09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PB070447"/>
          <p:cNvPicPr>
            <a:picLocks noChangeAspect="1" noChangeArrowheads="1"/>
          </p:cNvPicPr>
          <p:nvPr/>
        </p:nvPicPr>
        <p:blipFill>
          <a:blip r:embed="rId2" cstate="print"/>
          <a:srcRect l="7687" t="10091" r="9995" b="35172"/>
          <a:stretch>
            <a:fillRect/>
          </a:stretch>
        </p:blipFill>
        <p:spPr bwMode="auto">
          <a:xfrm>
            <a:off x="900113" y="260350"/>
            <a:ext cx="7064375" cy="6264275"/>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fltVal val="0"/>
                                          </p:val>
                                        </p:tav>
                                        <p:tav tm="100000">
                                          <p:val>
                                            <p:strVal val="#ppt_w"/>
                                          </p:val>
                                        </p:tav>
                                      </p:tavLst>
                                    </p:anim>
                                    <p:anim calcmode="lin" valueType="num">
                                      <p:cBhvr>
                                        <p:cTn id="8" dur="1000" fill="hold"/>
                                        <p:tgtEl>
                                          <p:spTgt spid="5122"/>
                                        </p:tgtEl>
                                        <p:attrNameLst>
                                          <p:attrName>ppt_h</p:attrName>
                                        </p:attrNameLst>
                                      </p:cBhvr>
                                      <p:tavLst>
                                        <p:tav tm="0">
                                          <p:val>
                                            <p:fltVal val="0"/>
                                          </p:val>
                                        </p:tav>
                                        <p:tav tm="100000">
                                          <p:val>
                                            <p:strVal val="#ppt_h"/>
                                          </p:val>
                                        </p:tav>
                                      </p:tavLst>
                                    </p:anim>
                                    <p:anim calcmode="lin" valueType="num">
                                      <p:cBhvr>
                                        <p:cTn id="9" dur="1000" fill="hold"/>
                                        <p:tgtEl>
                                          <p:spTgt spid="51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12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hr-HR" dirty="0" smtClean="0">
                <a:latin typeface="Baskerville Old Face" pitchFamily="18" charset="0"/>
              </a:rPr>
              <a:t>Oh, </a:t>
            </a:r>
            <a:r>
              <a:rPr lang="hr-HR" dirty="0" err="1" smtClean="0">
                <a:latin typeface="Baskerville Old Face" pitchFamily="18" charset="0"/>
              </a:rPr>
              <a:t>those</a:t>
            </a:r>
            <a:r>
              <a:rPr lang="hr-HR" dirty="0" smtClean="0">
                <a:latin typeface="Baskerville Old Face" pitchFamily="18" charset="0"/>
              </a:rPr>
              <a:t> </a:t>
            </a:r>
            <a:r>
              <a:rPr lang="hr-HR" dirty="0" err="1" smtClean="0">
                <a:latin typeface="Baskerville Old Face" pitchFamily="18" charset="0"/>
              </a:rPr>
              <a:t>fractions</a:t>
            </a:r>
            <a:r>
              <a:rPr lang="hr-HR" dirty="0" smtClean="0">
                <a:latin typeface="Baskerville Old Face" pitchFamily="18" charset="0"/>
              </a:rPr>
              <a:t>!</a:t>
            </a:r>
            <a:endParaRPr lang="hr-HR" dirty="0">
              <a:latin typeface="Baskerville Old Face" pitchFamily="18" charset="0"/>
            </a:endParaRPr>
          </a:p>
        </p:txBody>
      </p:sp>
      <p:sp>
        <p:nvSpPr>
          <p:cNvPr id="3" name="Podnaslov 2"/>
          <p:cNvSpPr>
            <a:spLocks noGrp="1"/>
          </p:cNvSpPr>
          <p:nvPr>
            <p:ph type="subTitle" idx="1"/>
          </p:nvPr>
        </p:nvSpPr>
        <p:spPr/>
        <p:txBody>
          <a:bodyPr/>
          <a:lstStyle/>
          <a:p>
            <a:endParaRPr lang="hr-HR" dirty="0"/>
          </a:p>
        </p:txBody>
      </p:sp>
      <p:graphicFrame>
        <p:nvGraphicFramePr>
          <p:cNvPr id="4" name="Objekt 3"/>
          <p:cNvGraphicFramePr>
            <a:graphicFrameLocks noChangeAspect="1"/>
          </p:cNvGraphicFramePr>
          <p:nvPr/>
        </p:nvGraphicFramePr>
        <p:xfrm>
          <a:off x="2724150" y="4286250"/>
          <a:ext cx="3327400" cy="982663"/>
        </p:xfrm>
        <a:graphic>
          <a:graphicData uri="http://schemas.openxmlformats.org/presentationml/2006/ole">
            <mc:AlternateContent xmlns:mc="http://schemas.openxmlformats.org/markup-compatibility/2006">
              <mc:Choice xmlns:v="urn:schemas-microsoft-com:vml" Requires="v">
                <p:oleObj spid="_x0000_s1028" name="Jednadžba" r:id="rId3" imgW="1333440" imgH="393480" progId="Equation.3">
                  <p:embed/>
                </p:oleObj>
              </mc:Choice>
              <mc:Fallback>
                <p:oleObj name="Jednadžba" r:id="rId3" imgW="1333440" imgH="39348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4150" y="4286250"/>
                        <a:ext cx="3327400" cy="982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PB070448"/>
          <p:cNvPicPr>
            <a:picLocks noChangeAspect="1" noChangeArrowheads="1"/>
          </p:cNvPicPr>
          <p:nvPr/>
        </p:nvPicPr>
        <p:blipFill>
          <a:blip r:embed="rId2" cstate="print"/>
          <a:srcRect b="21046"/>
          <a:stretch>
            <a:fillRect/>
          </a:stretch>
        </p:blipFill>
        <p:spPr bwMode="auto">
          <a:xfrm>
            <a:off x="1476375" y="260350"/>
            <a:ext cx="6011863" cy="6329363"/>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1000" fill="hold"/>
                                        <p:tgtEl>
                                          <p:spTgt spid="6146"/>
                                        </p:tgtEl>
                                        <p:attrNameLst>
                                          <p:attrName>ppt_w</p:attrName>
                                        </p:attrNameLst>
                                      </p:cBhvr>
                                      <p:tavLst>
                                        <p:tav tm="0">
                                          <p:val>
                                            <p:fltVal val="0"/>
                                          </p:val>
                                        </p:tav>
                                        <p:tav tm="100000">
                                          <p:val>
                                            <p:strVal val="#ppt_w"/>
                                          </p:val>
                                        </p:tav>
                                      </p:tavLst>
                                    </p:anim>
                                    <p:anim calcmode="lin" valueType="num">
                                      <p:cBhvr>
                                        <p:cTn id="8" dur="1000" fill="hold"/>
                                        <p:tgtEl>
                                          <p:spTgt spid="6146"/>
                                        </p:tgtEl>
                                        <p:attrNameLst>
                                          <p:attrName>ppt_h</p:attrName>
                                        </p:attrNameLst>
                                      </p:cBhvr>
                                      <p:tavLst>
                                        <p:tav tm="0">
                                          <p:val>
                                            <p:fltVal val="0"/>
                                          </p:val>
                                        </p:tav>
                                        <p:tav tm="100000">
                                          <p:val>
                                            <p:strVal val="#ppt_h"/>
                                          </p:val>
                                        </p:tav>
                                      </p:tavLst>
                                    </p:anim>
                                    <p:anim calcmode="lin" valueType="num">
                                      <p:cBhvr>
                                        <p:cTn id="9" dur="1000" fill="hold"/>
                                        <p:tgtEl>
                                          <p:spTgt spid="614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14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PB070449"/>
          <p:cNvPicPr>
            <a:picLocks noChangeAspect="1" noChangeArrowheads="1"/>
          </p:cNvPicPr>
          <p:nvPr/>
        </p:nvPicPr>
        <p:blipFill>
          <a:blip r:embed="rId2" cstate="print"/>
          <a:srcRect b="24506"/>
          <a:stretch>
            <a:fillRect/>
          </a:stretch>
        </p:blipFill>
        <p:spPr bwMode="auto">
          <a:xfrm>
            <a:off x="1403350" y="333375"/>
            <a:ext cx="6372225" cy="6415088"/>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1000" fill="hold"/>
                                        <p:tgtEl>
                                          <p:spTgt spid="7170"/>
                                        </p:tgtEl>
                                        <p:attrNameLst>
                                          <p:attrName>ppt_w</p:attrName>
                                        </p:attrNameLst>
                                      </p:cBhvr>
                                      <p:tavLst>
                                        <p:tav tm="0">
                                          <p:val>
                                            <p:fltVal val="0"/>
                                          </p:val>
                                        </p:tav>
                                        <p:tav tm="100000">
                                          <p:val>
                                            <p:strVal val="#ppt_w"/>
                                          </p:val>
                                        </p:tav>
                                      </p:tavLst>
                                    </p:anim>
                                    <p:anim calcmode="lin" valueType="num">
                                      <p:cBhvr>
                                        <p:cTn id="8" dur="1000" fill="hold"/>
                                        <p:tgtEl>
                                          <p:spTgt spid="7170"/>
                                        </p:tgtEl>
                                        <p:attrNameLst>
                                          <p:attrName>ppt_h</p:attrName>
                                        </p:attrNameLst>
                                      </p:cBhvr>
                                      <p:tavLst>
                                        <p:tav tm="0">
                                          <p:val>
                                            <p:fltVal val="0"/>
                                          </p:val>
                                        </p:tav>
                                        <p:tav tm="100000">
                                          <p:val>
                                            <p:strVal val="#ppt_h"/>
                                          </p:val>
                                        </p:tav>
                                      </p:tavLst>
                                    </p:anim>
                                    <p:anim calcmode="lin" valueType="num">
                                      <p:cBhvr>
                                        <p:cTn id="9" dur="1000" fill="hold"/>
                                        <p:tgtEl>
                                          <p:spTgt spid="717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1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noChangeArrowheads="1"/>
          </p:cNvSpPr>
          <p:nvPr>
            <p:ph type="ctrTitle"/>
          </p:nvPr>
        </p:nvSpPr>
        <p:spPr/>
        <p:txBody>
          <a:bodyPr/>
          <a:lstStyle/>
          <a:p>
            <a:pPr eaLnBrk="1" hangingPunct="1"/>
            <a:r>
              <a:rPr lang="hr-HR" dirty="0" err="1" smtClean="0">
                <a:latin typeface="Baskerville Old Face" pitchFamily="18" charset="0"/>
              </a:rPr>
              <a:t>Statistics</a:t>
            </a:r>
            <a:endParaRPr lang="hr-HR" dirty="0" smtClean="0">
              <a:latin typeface="Baskerville Old Face" pitchFamily="18" charset="0"/>
            </a:endParaRPr>
          </a:p>
        </p:txBody>
      </p:sp>
      <p:sp>
        <p:nvSpPr>
          <p:cNvPr id="8195" name="Rectangle 5"/>
          <p:cNvSpPr>
            <a:spLocks noGrp="1" noChangeArrowheads="1"/>
          </p:cNvSpPr>
          <p:nvPr>
            <p:ph type="subTitle" idx="1"/>
          </p:nvPr>
        </p:nvSpPr>
        <p:spPr/>
        <p:txBody>
          <a:bodyPr/>
          <a:lstStyle/>
          <a:p>
            <a:pPr eaLnBrk="1" hangingPunct="1"/>
            <a:r>
              <a:rPr lang="hr-HR" dirty="0" err="1" smtClean="0"/>
              <a:t>My</a:t>
            </a:r>
            <a:r>
              <a:rPr lang="hr-HR" dirty="0" smtClean="0"/>
              <a:t> </a:t>
            </a:r>
            <a:r>
              <a:rPr lang="hr-HR" dirty="0" err="1" smtClean="0"/>
              <a:t>class</a:t>
            </a:r>
            <a:r>
              <a:rPr lang="hr-HR" dirty="0" smtClean="0"/>
              <a:t>’ </a:t>
            </a:r>
            <a:r>
              <a:rPr lang="hr-HR" dirty="0" err="1" smtClean="0"/>
              <a:t>favourite</a:t>
            </a:r>
            <a:r>
              <a:rPr lang="hr-HR" dirty="0" smtClean="0"/>
              <a:t> </a:t>
            </a:r>
            <a:r>
              <a:rPr lang="hr-HR" dirty="0" err="1" smtClean="0"/>
              <a:t>tree</a:t>
            </a:r>
            <a:endParaRPr lang="hr-HR" dirty="0" smtClean="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1000" fill="hold"/>
                                        <p:tgtEl>
                                          <p:spTgt spid="8194"/>
                                        </p:tgtEl>
                                        <p:attrNameLst>
                                          <p:attrName>ppt_w</p:attrName>
                                        </p:attrNameLst>
                                      </p:cBhvr>
                                      <p:tavLst>
                                        <p:tav tm="0">
                                          <p:val>
                                            <p:fltVal val="0"/>
                                          </p:val>
                                        </p:tav>
                                        <p:tav tm="100000">
                                          <p:val>
                                            <p:strVal val="#ppt_w"/>
                                          </p:val>
                                        </p:tav>
                                      </p:tavLst>
                                    </p:anim>
                                    <p:anim calcmode="lin" valueType="num">
                                      <p:cBhvr>
                                        <p:cTn id="8" dur="1000" fill="hold"/>
                                        <p:tgtEl>
                                          <p:spTgt spid="8194"/>
                                        </p:tgtEl>
                                        <p:attrNameLst>
                                          <p:attrName>ppt_h</p:attrName>
                                        </p:attrNameLst>
                                      </p:cBhvr>
                                      <p:tavLst>
                                        <p:tav tm="0">
                                          <p:val>
                                            <p:fltVal val="0"/>
                                          </p:val>
                                        </p:tav>
                                        <p:tav tm="100000">
                                          <p:val>
                                            <p:strVal val="#ppt_h"/>
                                          </p:val>
                                        </p:tav>
                                      </p:tavLst>
                                    </p:anim>
                                    <p:anim calcmode="lin" valueType="num">
                                      <p:cBhvr>
                                        <p:cTn id="9" dur="1000" fill="hold"/>
                                        <p:tgtEl>
                                          <p:spTgt spid="819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8195">
                                            <p:txEl>
                                              <p:pRg st="0" end="0"/>
                                            </p:txEl>
                                          </p:spTgt>
                                        </p:tgtEl>
                                        <p:attrNameLst>
                                          <p:attrName>style.visibility</p:attrName>
                                        </p:attrNameLst>
                                      </p:cBhvr>
                                      <p:to>
                                        <p:strVal val="visible"/>
                                      </p:to>
                                    </p:set>
                                    <p:anim calcmode="lin" valueType="num">
                                      <p:cBhvr>
                                        <p:cTn id="15" dur="1000" fill="hold"/>
                                        <p:tgtEl>
                                          <p:spTgt spid="8195">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195">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1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1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hr-HR" dirty="0" err="1" smtClean="0">
                <a:latin typeface="Baskerville Old Face" pitchFamily="18" charset="0"/>
              </a:rPr>
              <a:t>Poll</a:t>
            </a:r>
            <a:endParaRPr lang="hr-HR" dirty="0" smtClean="0">
              <a:latin typeface="Baskerville Old Face" pitchFamily="18" charset="0"/>
            </a:endParaRPr>
          </a:p>
        </p:txBody>
      </p:sp>
      <p:sp>
        <p:nvSpPr>
          <p:cNvPr id="9219" name="Rectangle 4"/>
          <p:cNvSpPr>
            <a:spLocks noGrp="1" noChangeArrowheads="1"/>
          </p:cNvSpPr>
          <p:nvPr>
            <p:ph type="body" idx="1"/>
          </p:nvPr>
        </p:nvSpPr>
        <p:spPr/>
        <p:txBody>
          <a:bodyPr/>
          <a:lstStyle/>
          <a:p>
            <a:pPr eaLnBrk="1" hangingPunct="1">
              <a:buFontTx/>
              <a:buNone/>
            </a:pPr>
            <a:r>
              <a:rPr lang="hr-HR" dirty="0" err="1" smtClean="0">
                <a:latin typeface="Baskerville Old Face" pitchFamily="18" charset="0"/>
              </a:rPr>
              <a:t>What</a:t>
            </a:r>
            <a:r>
              <a:rPr lang="hr-HR" dirty="0" smtClean="0">
                <a:latin typeface="Baskerville Old Face" pitchFamily="18" charset="0"/>
              </a:rPr>
              <a:t>’s </a:t>
            </a:r>
            <a:r>
              <a:rPr lang="hr-HR" dirty="0" err="1" smtClean="0">
                <a:latin typeface="Baskerville Old Face" pitchFamily="18" charset="0"/>
              </a:rPr>
              <a:t>Your</a:t>
            </a:r>
            <a:r>
              <a:rPr lang="hr-HR" dirty="0" smtClean="0">
                <a:latin typeface="Baskerville Old Face" pitchFamily="18" charset="0"/>
              </a:rPr>
              <a:t> </a:t>
            </a:r>
            <a:r>
              <a:rPr lang="hr-HR" dirty="0" err="1" smtClean="0">
                <a:latin typeface="Baskerville Old Face" pitchFamily="18" charset="0"/>
              </a:rPr>
              <a:t>favourite</a:t>
            </a:r>
            <a:r>
              <a:rPr lang="hr-HR" dirty="0" smtClean="0">
                <a:latin typeface="Baskerville Old Face" pitchFamily="18" charset="0"/>
              </a:rPr>
              <a:t> </a:t>
            </a:r>
            <a:r>
              <a:rPr lang="hr-HR" dirty="0" err="1" smtClean="0">
                <a:latin typeface="Baskerville Old Face" pitchFamily="18" charset="0"/>
              </a:rPr>
              <a:t>tree</a:t>
            </a:r>
            <a:r>
              <a:rPr lang="hr-HR" dirty="0" smtClean="0">
                <a:latin typeface="Baskerville Old Face" pitchFamily="18" charset="0"/>
              </a:rPr>
              <a:t>:</a:t>
            </a:r>
          </a:p>
        </p:txBody>
      </p:sp>
      <p:sp>
        <p:nvSpPr>
          <p:cNvPr id="9220" name="Rectangle 5"/>
          <p:cNvSpPr>
            <a:spLocks noChangeArrowheads="1"/>
          </p:cNvSpPr>
          <p:nvPr/>
        </p:nvSpPr>
        <p:spPr bwMode="auto">
          <a:xfrm>
            <a:off x="611188" y="2565400"/>
            <a:ext cx="4572000" cy="3170238"/>
          </a:xfrm>
          <a:prstGeom prst="rect">
            <a:avLst/>
          </a:prstGeom>
          <a:noFill/>
          <a:ln w="9525">
            <a:noFill/>
            <a:miter lim="800000"/>
            <a:headEnd/>
            <a:tailEnd/>
          </a:ln>
        </p:spPr>
        <p:txBody>
          <a:bodyPr>
            <a:spAutoFit/>
          </a:bodyPr>
          <a:lstStyle/>
          <a:p>
            <a:pPr>
              <a:buFont typeface="Wingdings" pitchFamily="2" charset="2"/>
              <a:buChar char="v"/>
            </a:pPr>
            <a:r>
              <a:rPr lang="hr-HR" sz="4000" dirty="0"/>
              <a:t>  </a:t>
            </a:r>
            <a:r>
              <a:rPr lang="hr-HR" sz="4000" dirty="0" err="1">
                <a:latin typeface="Baskerville Old Face" pitchFamily="18" charset="0"/>
              </a:rPr>
              <a:t>English</a:t>
            </a:r>
            <a:r>
              <a:rPr lang="hr-HR" sz="4000" dirty="0">
                <a:latin typeface="Baskerville Old Face" pitchFamily="18" charset="0"/>
              </a:rPr>
              <a:t> </a:t>
            </a:r>
            <a:r>
              <a:rPr lang="hr-HR" sz="4000" dirty="0" err="1">
                <a:latin typeface="Baskerville Old Face" pitchFamily="18" charset="0"/>
              </a:rPr>
              <a:t>oak</a:t>
            </a:r>
            <a:endParaRPr lang="hr-HR" sz="4000" dirty="0">
              <a:latin typeface="Baskerville Old Face" pitchFamily="18" charset="0"/>
            </a:endParaRPr>
          </a:p>
          <a:p>
            <a:pPr>
              <a:buFont typeface="Wingdings" pitchFamily="2" charset="2"/>
              <a:buChar char="v"/>
            </a:pPr>
            <a:r>
              <a:rPr lang="hr-HR" sz="4000" dirty="0">
                <a:latin typeface="Baskerville Old Face" pitchFamily="18" charset="0"/>
              </a:rPr>
              <a:t>  </a:t>
            </a:r>
            <a:r>
              <a:rPr lang="hr-HR" sz="4000" dirty="0" err="1">
                <a:latin typeface="Baskerville Old Face" pitchFamily="18" charset="0"/>
              </a:rPr>
              <a:t>hornbeam</a:t>
            </a:r>
            <a:endParaRPr lang="hr-HR" sz="4000" dirty="0">
              <a:latin typeface="Baskerville Old Face" pitchFamily="18" charset="0"/>
            </a:endParaRPr>
          </a:p>
          <a:p>
            <a:pPr>
              <a:buFont typeface="Wingdings" pitchFamily="2" charset="2"/>
              <a:buChar char="v"/>
            </a:pPr>
            <a:r>
              <a:rPr lang="hr-HR" sz="4000" dirty="0">
                <a:latin typeface="Baskerville Old Face" pitchFamily="18" charset="0"/>
              </a:rPr>
              <a:t>  </a:t>
            </a:r>
            <a:r>
              <a:rPr lang="hr-HR" sz="4000" dirty="0" err="1">
                <a:latin typeface="Baskerville Old Face" pitchFamily="18" charset="0"/>
              </a:rPr>
              <a:t>maple</a:t>
            </a:r>
            <a:r>
              <a:rPr lang="hr-HR" sz="4000" dirty="0">
                <a:latin typeface="Baskerville Old Face" pitchFamily="18" charset="0"/>
              </a:rPr>
              <a:t> </a:t>
            </a:r>
            <a:r>
              <a:rPr lang="hr-HR" sz="4000" dirty="0" err="1">
                <a:latin typeface="Baskerville Old Face" pitchFamily="18" charset="0"/>
              </a:rPr>
              <a:t>tree</a:t>
            </a:r>
            <a:endParaRPr lang="hr-HR" sz="4000" dirty="0">
              <a:latin typeface="Baskerville Old Face" pitchFamily="18" charset="0"/>
            </a:endParaRPr>
          </a:p>
          <a:p>
            <a:pPr>
              <a:buFont typeface="Wingdings" pitchFamily="2" charset="2"/>
              <a:buChar char="v"/>
            </a:pPr>
            <a:r>
              <a:rPr lang="hr-HR" sz="4000" dirty="0">
                <a:latin typeface="Baskerville Old Face" pitchFamily="18" charset="0"/>
              </a:rPr>
              <a:t>  </a:t>
            </a:r>
            <a:r>
              <a:rPr lang="hr-HR" sz="4000" dirty="0" err="1">
                <a:latin typeface="Baskerville Old Face" pitchFamily="18" charset="0"/>
              </a:rPr>
              <a:t>elm</a:t>
            </a:r>
            <a:r>
              <a:rPr lang="hr-HR" sz="4000" dirty="0">
                <a:latin typeface="Baskerville Old Face" pitchFamily="18" charset="0"/>
              </a:rPr>
              <a:t> </a:t>
            </a:r>
          </a:p>
          <a:p>
            <a:pPr>
              <a:buFont typeface="Wingdings" pitchFamily="2" charset="2"/>
              <a:buChar char="v"/>
            </a:pPr>
            <a:r>
              <a:rPr lang="hr-HR" sz="4000" dirty="0">
                <a:latin typeface="Baskerville Old Face" pitchFamily="18" charset="0"/>
              </a:rPr>
              <a:t>  </a:t>
            </a:r>
            <a:r>
              <a:rPr lang="hr-HR" sz="4000" dirty="0" err="1">
                <a:latin typeface="Baskerville Old Face" pitchFamily="18" charset="0"/>
              </a:rPr>
              <a:t>willow</a:t>
            </a:r>
            <a:endParaRPr lang="hr-HR" sz="4000" dirty="0">
              <a:latin typeface="Baskerville Old Face" pitchFamily="18"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 from="(-#ppt_w/2)" to="(#ppt_x)" calcmode="lin" valueType="num">
                                      <p:cBhvr>
                                        <p:cTn id="7" dur="600" fill="hold">
                                          <p:stCondLst>
                                            <p:cond delay="0"/>
                                          </p:stCondLst>
                                        </p:cTn>
                                        <p:tgtEl>
                                          <p:spTgt spid="9218"/>
                                        </p:tgtEl>
                                        <p:attrNameLst>
                                          <p:attrName>ppt_x</p:attrName>
                                        </p:attrNameLst>
                                      </p:cBhvr>
                                    </p:anim>
                                    <p:anim from="0" to="-1.0" calcmode="lin" valueType="num">
                                      <p:cBhvr>
                                        <p:cTn id="8" dur="200" decel="50000" autoRev="1" fill="hold">
                                          <p:stCondLst>
                                            <p:cond delay="600"/>
                                          </p:stCondLst>
                                        </p:cTn>
                                        <p:tgtEl>
                                          <p:spTgt spid="9218"/>
                                        </p:tgtEl>
                                        <p:attrNameLst>
                                          <p:attrName>xshear</p:attrName>
                                        </p:attrNameLst>
                                      </p:cBhvr>
                                    </p:anim>
                                    <p:animScale>
                                      <p:cBhvr>
                                        <p:cTn id="9" dur="200" decel="100000" autoRev="1" fill="hold">
                                          <p:stCondLst>
                                            <p:cond delay="600"/>
                                          </p:stCondLst>
                                        </p:cTn>
                                        <p:tgtEl>
                                          <p:spTgt spid="9218"/>
                                        </p:tgtEl>
                                      </p:cBhvr>
                                      <p:from x="100000" y="100000"/>
                                      <p:to x="80000" y="100000"/>
                                    </p:animScale>
                                    <p:anim by="(#ppt_h/3+#ppt_w*0.1)" calcmode="lin" valueType="num">
                                      <p:cBhvr additive="sum">
                                        <p:cTn id="10" dur="200" decel="100000" autoRev="1" fill="hold">
                                          <p:stCondLst>
                                            <p:cond delay="600"/>
                                          </p:stCondLst>
                                        </p:cTn>
                                        <p:tgtEl>
                                          <p:spTgt spid="9218"/>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9219">
                                            <p:txEl>
                                              <p:pRg st="0" end="0"/>
                                            </p:txEl>
                                          </p:spTgt>
                                        </p:tgtEl>
                                        <p:attrNameLst>
                                          <p:attrName>style.visibility</p:attrName>
                                        </p:attrNameLst>
                                      </p:cBhvr>
                                      <p:to>
                                        <p:strVal val="visible"/>
                                      </p:to>
                                    </p:set>
                                    <p:anim calcmode="lin" valueType="num">
                                      <p:cBhvr>
                                        <p:cTn id="15" dur="1000" fill="hold"/>
                                        <p:tgtEl>
                                          <p:spTgt spid="9219">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9219">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921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921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9220">
                                            <p:txEl>
                                              <p:pRg st="0" end="0"/>
                                            </p:txEl>
                                          </p:spTgt>
                                        </p:tgtEl>
                                        <p:attrNameLst>
                                          <p:attrName>style.visibility</p:attrName>
                                        </p:attrNameLst>
                                      </p:cBhvr>
                                      <p:to>
                                        <p:strVal val="visible"/>
                                      </p:to>
                                    </p:set>
                                    <p:anim calcmode="lin" valueType="num">
                                      <p:cBhvr>
                                        <p:cTn id="23" dur="1000" fill="hold"/>
                                        <p:tgtEl>
                                          <p:spTgt spid="9220">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9220">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922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922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9220">
                                            <p:txEl>
                                              <p:pRg st="1" end="1"/>
                                            </p:txEl>
                                          </p:spTgt>
                                        </p:tgtEl>
                                        <p:attrNameLst>
                                          <p:attrName>style.visibility</p:attrName>
                                        </p:attrNameLst>
                                      </p:cBhvr>
                                      <p:to>
                                        <p:strVal val="visible"/>
                                      </p:to>
                                    </p:set>
                                    <p:anim calcmode="lin" valueType="num">
                                      <p:cBhvr>
                                        <p:cTn id="31" dur="1000" fill="hold"/>
                                        <p:tgtEl>
                                          <p:spTgt spid="9220">
                                            <p:txEl>
                                              <p:pRg st="1" end="1"/>
                                            </p:txEl>
                                          </p:spTgt>
                                        </p:tgtEl>
                                        <p:attrNameLst>
                                          <p:attrName>ppt_w</p:attrName>
                                        </p:attrNameLst>
                                      </p:cBhvr>
                                      <p:tavLst>
                                        <p:tav tm="0">
                                          <p:val>
                                            <p:fltVal val="0"/>
                                          </p:val>
                                        </p:tav>
                                        <p:tav tm="100000">
                                          <p:val>
                                            <p:strVal val="#ppt_w"/>
                                          </p:val>
                                        </p:tav>
                                      </p:tavLst>
                                    </p:anim>
                                    <p:anim calcmode="lin" valueType="num">
                                      <p:cBhvr>
                                        <p:cTn id="32" dur="1000" fill="hold"/>
                                        <p:tgtEl>
                                          <p:spTgt spid="9220">
                                            <p:txEl>
                                              <p:pRg st="1" end="1"/>
                                            </p:txEl>
                                          </p:spTgt>
                                        </p:tgtEl>
                                        <p:attrNameLst>
                                          <p:attrName>ppt_h</p:attrName>
                                        </p:attrNameLst>
                                      </p:cBhvr>
                                      <p:tavLst>
                                        <p:tav tm="0">
                                          <p:val>
                                            <p:fltVal val="0"/>
                                          </p:val>
                                        </p:tav>
                                        <p:tav tm="100000">
                                          <p:val>
                                            <p:strVal val="#ppt_h"/>
                                          </p:val>
                                        </p:tav>
                                      </p:tavLst>
                                    </p:anim>
                                    <p:anim calcmode="lin" valueType="num">
                                      <p:cBhvr>
                                        <p:cTn id="33" dur="1000" fill="hold"/>
                                        <p:tgtEl>
                                          <p:spTgt spid="922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22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nodeType="clickEffect">
                                  <p:stCondLst>
                                    <p:cond delay="0"/>
                                  </p:stCondLst>
                                  <p:childTnLst>
                                    <p:set>
                                      <p:cBhvr>
                                        <p:cTn id="38" dur="1" fill="hold">
                                          <p:stCondLst>
                                            <p:cond delay="0"/>
                                          </p:stCondLst>
                                        </p:cTn>
                                        <p:tgtEl>
                                          <p:spTgt spid="9220">
                                            <p:txEl>
                                              <p:pRg st="2" end="2"/>
                                            </p:txEl>
                                          </p:spTgt>
                                        </p:tgtEl>
                                        <p:attrNameLst>
                                          <p:attrName>style.visibility</p:attrName>
                                        </p:attrNameLst>
                                      </p:cBhvr>
                                      <p:to>
                                        <p:strVal val="visible"/>
                                      </p:to>
                                    </p:set>
                                    <p:anim calcmode="lin" valueType="num">
                                      <p:cBhvr>
                                        <p:cTn id="39" dur="1000" fill="hold"/>
                                        <p:tgtEl>
                                          <p:spTgt spid="9220">
                                            <p:txEl>
                                              <p:pRg st="2" end="2"/>
                                            </p:txEl>
                                          </p:spTgt>
                                        </p:tgtEl>
                                        <p:attrNameLst>
                                          <p:attrName>ppt_w</p:attrName>
                                        </p:attrNameLst>
                                      </p:cBhvr>
                                      <p:tavLst>
                                        <p:tav tm="0">
                                          <p:val>
                                            <p:fltVal val="0"/>
                                          </p:val>
                                        </p:tav>
                                        <p:tav tm="100000">
                                          <p:val>
                                            <p:strVal val="#ppt_w"/>
                                          </p:val>
                                        </p:tav>
                                      </p:tavLst>
                                    </p:anim>
                                    <p:anim calcmode="lin" valueType="num">
                                      <p:cBhvr>
                                        <p:cTn id="40" dur="1000" fill="hold"/>
                                        <p:tgtEl>
                                          <p:spTgt spid="9220">
                                            <p:txEl>
                                              <p:pRg st="2" end="2"/>
                                            </p:txEl>
                                          </p:spTgt>
                                        </p:tgtEl>
                                        <p:attrNameLst>
                                          <p:attrName>ppt_h</p:attrName>
                                        </p:attrNameLst>
                                      </p:cBhvr>
                                      <p:tavLst>
                                        <p:tav tm="0">
                                          <p:val>
                                            <p:fltVal val="0"/>
                                          </p:val>
                                        </p:tav>
                                        <p:tav tm="100000">
                                          <p:val>
                                            <p:strVal val="#ppt_h"/>
                                          </p:val>
                                        </p:tav>
                                      </p:tavLst>
                                    </p:anim>
                                    <p:anim calcmode="lin" valueType="num">
                                      <p:cBhvr>
                                        <p:cTn id="41" dur="1000" fill="hold"/>
                                        <p:tgtEl>
                                          <p:spTgt spid="922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922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nodeType="clickEffect">
                                  <p:stCondLst>
                                    <p:cond delay="0"/>
                                  </p:stCondLst>
                                  <p:childTnLst>
                                    <p:set>
                                      <p:cBhvr>
                                        <p:cTn id="46" dur="1" fill="hold">
                                          <p:stCondLst>
                                            <p:cond delay="0"/>
                                          </p:stCondLst>
                                        </p:cTn>
                                        <p:tgtEl>
                                          <p:spTgt spid="9220">
                                            <p:txEl>
                                              <p:pRg st="3" end="3"/>
                                            </p:txEl>
                                          </p:spTgt>
                                        </p:tgtEl>
                                        <p:attrNameLst>
                                          <p:attrName>style.visibility</p:attrName>
                                        </p:attrNameLst>
                                      </p:cBhvr>
                                      <p:to>
                                        <p:strVal val="visible"/>
                                      </p:to>
                                    </p:set>
                                    <p:anim calcmode="lin" valueType="num">
                                      <p:cBhvr>
                                        <p:cTn id="47" dur="1000" fill="hold"/>
                                        <p:tgtEl>
                                          <p:spTgt spid="9220">
                                            <p:txEl>
                                              <p:pRg st="3" end="3"/>
                                            </p:txEl>
                                          </p:spTgt>
                                        </p:tgtEl>
                                        <p:attrNameLst>
                                          <p:attrName>ppt_w</p:attrName>
                                        </p:attrNameLst>
                                      </p:cBhvr>
                                      <p:tavLst>
                                        <p:tav tm="0">
                                          <p:val>
                                            <p:fltVal val="0"/>
                                          </p:val>
                                        </p:tav>
                                        <p:tav tm="100000">
                                          <p:val>
                                            <p:strVal val="#ppt_w"/>
                                          </p:val>
                                        </p:tav>
                                      </p:tavLst>
                                    </p:anim>
                                    <p:anim calcmode="lin" valueType="num">
                                      <p:cBhvr>
                                        <p:cTn id="48" dur="1000" fill="hold"/>
                                        <p:tgtEl>
                                          <p:spTgt spid="9220">
                                            <p:txEl>
                                              <p:pRg st="3" end="3"/>
                                            </p:txEl>
                                          </p:spTgt>
                                        </p:tgtEl>
                                        <p:attrNameLst>
                                          <p:attrName>ppt_h</p:attrName>
                                        </p:attrNameLst>
                                      </p:cBhvr>
                                      <p:tavLst>
                                        <p:tav tm="0">
                                          <p:val>
                                            <p:fltVal val="0"/>
                                          </p:val>
                                        </p:tav>
                                        <p:tav tm="100000">
                                          <p:val>
                                            <p:strVal val="#ppt_h"/>
                                          </p:val>
                                        </p:tav>
                                      </p:tavLst>
                                    </p:anim>
                                    <p:anim calcmode="lin" valueType="num">
                                      <p:cBhvr>
                                        <p:cTn id="49" dur="1000" fill="hold"/>
                                        <p:tgtEl>
                                          <p:spTgt spid="9220">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9220">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nodeType="clickEffect">
                                  <p:stCondLst>
                                    <p:cond delay="0"/>
                                  </p:stCondLst>
                                  <p:childTnLst>
                                    <p:set>
                                      <p:cBhvr>
                                        <p:cTn id="54" dur="1" fill="hold">
                                          <p:stCondLst>
                                            <p:cond delay="0"/>
                                          </p:stCondLst>
                                        </p:cTn>
                                        <p:tgtEl>
                                          <p:spTgt spid="9220">
                                            <p:txEl>
                                              <p:pRg st="4" end="4"/>
                                            </p:txEl>
                                          </p:spTgt>
                                        </p:tgtEl>
                                        <p:attrNameLst>
                                          <p:attrName>style.visibility</p:attrName>
                                        </p:attrNameLst>
                                      </p:cBhvr>
                                      <p:to>
                                        <p:strVal val="visible"/>
                                      </p:to>
                                    </p:set>
                                    <p:anim calcmode="lin" valueType="num">
                                      <p:cBhvr>
                                        <p:cTn id="55" dur="1000" fill="hold"/>
                                        <p:tgtEl>
                                          <p:spTgt spid="9220">
                                            <p:txEl>
                                              <p:pRg st="4" end="4"/>
                                            </p:txEl>
                                          </p:spTgt>
                                        </p:tgtEl>
                                        <p:attrNameLst>
                                          <p:attrName>ppt_w</p:attrName>
                                        </p:attrNameLst>
                                      </p:cBhvr>
                                      <p:tavLst>
                                        <p:tav tm="0">
                                          <p:val>
                                            <p:fltVal val="0"/>
                                          </p:val>
                                        </p:tav>
                                        <p:tav tm="100000">
                                          <p:val>
                                            <p:strVal val="#ppt_w"/>
                                          </p:val>
                                        </p:tav>
                                      </p:tavLst>
                                    </p:anim>
                                    <p:anim calcmode="lin" valueType="num">
                                      <p:cBhvr>
                                        <p:cTn id="56" dur="1000" fill="hold"/>
                                        <p:tgtEl>
                                          <p:spTgt spid="9220">
                                            <p:txEl>
                                              <p:pRg st="4" end="4"/>
                                            </p:txEl>
                                          </p:spTgt>
                                        </p:tgtEl>
                                        <p:attrNameLst>
                                          <p:attrName>ppt_h</p:attrName>
                                        </p:attrNameLst>
                                      </p:cBhvr>
                                      <p:tavLst>
                                        <p:tav tm="0">
                                          <p:val>
                                            <p:fltVal val="0"/>
                                          </p:val>
                                        </p:tav>
                                        <p:tav tm="100000">
                                          <p:val>
                                            <p:strVal val="#ppt_h"/>
                                          </p:val>
                                        </p:tav>
                                      </p:tavLst>
                                    </p:anim>
                                    <p:anim calcmode="lin" valueType="num">
                                      <p:cBhvr>
                                        <p:cTn id="57" dur="1000" fill="hold"/>
                                        <p:tgtEl>
                                          <p:spTgt spid="9220">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9220">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rrowheads="1"/>
          </p:cNvSpPr>
          <p:nvPr>
            <p:ph type="ctrTitle"/>
          </p:nvPr>
        </p:nvSpPr>
        <p:spPr/>
        <p:txBody>
          <a:bodyPr/>
          <a:lstStyle/>
          <a:p>
            <a:pPr eaLnBrk="1" hangingPunct="1"/>
            <a:r>
              <a:rPr lang="hr-HR" dirty="0" err="1" smtClean="0">
                <a:latin typeface="Baskerville Old Face" pitchFamily="18" charset="0"/>
              </a:rPr>
              <a:t>Poll</a:t>
            </a:r>
            <a:r>
              <a:rPr lang="hr-HR" dirty="0" smtClean="0">
                <a:latin typeface="Baskerville Old Face" pitchFamily="18" charset="0"/>
              </a:rPr>
              <a:t> </a:t>
            </a:r>
            <a:r>
              <a:rPr lang="hr-HR" dirty="0" err="1" smtClean="0">
                <a:latin typeface="Baskerville Old Face" pitchFamily="18" charset="0"/>
              </a:rPr>
              <a:t>results</a:t>
            </a:r>
            <a:r>
              <a:rPr lang="hr-HR" dirty="0" smtClean="0">
                <a:latin typeface="Baskerville Old Face" pitchFamily="18" charset="0"/>
              </a:rPr>
              <a:t> </a:t>
            </a:r>
            <a:r>
              <a:rPr lang="hr-HR" dirty="0" err="1" smtClean="0">
                <a:latin typeface="Baskerville Old Face" pitchFamily="18" charset="0"/>
              </a:rPr>
              <a:t>by</a:t>
            </a:r>
            <a:r>
              <a:rPr lang="hr-HR" dirty="0" smtClean="0">
                <a:latin typeface="Baskerville Old Face" pitchFamily="18" charset="0"/>
              </a:rPr>
              <a:t> </a:t>
            </a:r>
            <a:r>
              <a:rPr lang="hr-HR" dirty="0" err="1" smtClean="0">
                <a:latin typeface="Baskerville Old Face" pitchFamily="18" charset="0"/>
              </a:rPr>
              <a:t>classes</a:t>
            </a:r>
            <a:endParaRPr lang="hr-HR" dirty="0" smtClean="0">
              <a:latin typeface="Baskerville Old Face" pitchFamily="18" charset="0"/>
            </a:endParaRPr>
          </a:p>
        </p:txBody>
      </p:sp>
      <p:sp>
        <p:nvSpPr>
          <p:cNvPr id="10243" name="Rectangle 5"/>
          <p:cNvSpPr>
            <a:spLocks noGrp="1" noChangeArrowheads="1"/>
          </p:cNvSpPr>
          <p:nvPr>
            <p:ph type="subTitle" idx="1"/>
          </p:nvPr>
        </p:nvSpPr>
        <p:spPr/>
        <p:txBody>
          <a:bodyPr/>
          <a:lstStyle/>
          <a:p>
            <a:pPr eaLnBrk="1" hangingPunct="1"/>
            <a:endParaRPr lang="sr-Latn-CS" smtClean="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1000" fill="hold"/>
                                        <p:tgtEl>
                                          <p:spTgt spid="10242"/>
                                        </p:tgtEl>
                                        <p:attrNameLst>
                                          <p:attrName>ppt_w</p:attrName>
                                        </p:attrNameLst>
                                      </p:cBhvr>
                                      <p:tavLst>
                                        <p:tav tm="0">
                                          <p:val>
                                            <p:fltVal val="0"/>
                                          </p:val>
                                        </p:tav>
                                        <p:tav tm="100000">
                                          <p:val>
                                            <p:strVal val="#ppt_w"/>
                                          </p:val>
                                        </p:tav>
                                      </p:tavLst>
                                    </p:anim>
                                    <p:anim calcmode="lin" valueType="num">
                                      <p:cBhvr>
                                        <p:cTn id="8" dur="1000" fill="hold"/>
                                        <p:tgtEl>
                                          <p:spTgt spid="10242"/>
                                        </p:tgtEl>
                                        <p:attrNameLst>
                                          <p:attrName>ppt_h</p:attrName>
                                        </p:attrNameLst>
                                      </p:cBhvr>
                                      <p:tavLst>
                                        <p:tav tm="0">
                                          <p:val>
                                            <p:fltVal val="0"/>
                                          </p:val>
                                        </p:tav>
                                        <p:tav tm="100000">
                                          <p:val>
                                            <p:strVal val="#ppt_h"/>
                                          </p:val>
                                        </p:tav>
                                      </p:tavLst>
                                    </p:anim>
                                    <p:anim calcmode="lin" valueType="num">
                                      <p:cBhvr>
                                        <p:cTn id="9" dur="1000" fill="hold"/>
                                        <p:tgtEl>
                                          <p:spTgt spid="1024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24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PC110701"/>
          <p:cNvPicPr>
            <a:picLocks noChangeAspect="1" noChangeArrowheads="1"/>
          </p:cNvPicPr>
          <p:nvPr/>
        </p:nvPicPr>
        <p:blipFill>
          <a:blip r:embed="rId2" cstate="print"/>
          <a:srcRect/>
          <a:stretch>
            <a:fillRect/>
          </a:stretch>
        </p:blipFill>
        <p:spPr bwMode="auto">
          <a:xfrm>
            <a:off x="323850" y="549275"/>
            <a:ext cx="8466138" cy="6083300"/>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1000" fill="hold"/>
                                        <p:tgtEl>
                                          <p:spTgt spid="11266"/>
                                        </p:tgtEl>
                                        <p:attrNameLst>
                                          <p:attrName>ppt_w</p:attrName>
                                        </p:attrNameLst>
                                      </p:cBhvr>
                                      <p:tavLst>
                                        <p:tav tm="0">
                                          <p:val>
                                            <p:fltVal val="0"/>
                                          </p:val>
                                        </p:tav>
                                        <p:tav tm="100000">
                                          <p:val>
                                            <p:strVal val="#ppt_w"/>
                                          </p:val>
                                        </p:tav>
                                      </p:tavLst>
                                    </p:anim>
                                    <p:anim calcmode="lin" valueType="num">
                                      <p:cBhvr>
                                        <p:cTn id="8" dur="1000" fill="hold"/>
                                        <p:tgtEl>
                                          <p:spTgt spid="11266"/>
                                        </p:tgtEl>
                                        <p:attrNameLst>
                                          <p:attrName>ppt_h</p:attrName>
                                        </p:attrNameLst>
                                      </p:cBhvr>
                                      <p:tavLst>
                                        <p:tav tm="0">
                                          <p:val>
                                            <p:fltVal val="0"/>
                                          </p:val>
                                        </p:tav>
                                        <p:tav tm="100000">
                                          <p:val>
                                            <p:strVal val="#ppt_h"/>
                                          </p:val>
                                        </p:tav>
                                      </p:tavLst>
                                    </p:anim>
                                    <p:anim calcmode="lin" valueType="num">
                                      <p:cBhvr>
                                        <p:cTn id="9" dur="1000" fill="hold"/>
                                        <p:tgtEl>
                                          <p:spTgt spid="1126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26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PC110700"/>
          <p:cNvPicPr>
            <a:picLocks noChangeAspect="1" noChangeArrowheads="1"/>
          </p:cNvPicPr>
          <p:nvPr/>
        </p:nvPicPr>
        <p:blipFill>
          <a:blip r:embed="rId2" cstate="print"/>
          <a:srcRect l="5190" t="9995" r="2019" b="3844"/>
          <a:stretch>
            <a:fillRect/>
          </a:stretch>
        </p:blipFill>
        <p:spPr bwMode="auto">
          <a:xfrm>
            <a:off x="900113" y="908050"/>
            <a:ext cx="7483475" cy="5211763"/>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1000" fill="hold"/>
                                        <p:tgtEl>
                                          <p:spTgt spid="12290"/>
                                        </p:tgtEl>
                                        <p:attrNameLst>
                                          <p:attrName>ppt_w</p:attrName>
                                        </p:attrNameLst>
                                      </p:cBhvr>
                                      <p:tavLst>
                                        <p:tav tm="0">
                                          <p:val>
                                            <p:fltVal val="0"/>
                                          </p:val>
                                        </p:tav>
                                        <p:tav tm="100000">
                                          <p:val>
                                            <p:strVal val="#ppt_w"/>
                                          </p:val>
                                        </p:tav>
                                      </p:tavLst>
                                    </p:anim>
                                    <p:anim calcmode="lin" valueType="num">
                                      <p:cBhvr>
                                        <p:cTn id="8" dur="1000" fill="hold"/>
                                        <p:tgtEl>
                                          <p:spTgt spid="12290"/>
                                        </p:tgtEl>
                                        <p:attrNameLst>
                                          <p:attrName>ppt_h</p:attrName>
                                        </p:attrNameLst>
                                      </p:cBhvr>
                                      <p:tavLst>
                                        <p:tav tm="0">
                                          <p:val>
                                            <p:fltVal val="0"/>
                                          </p:val>
                                        </p:tav>
                                        <p:tav tm="100000">
                                          <p:val>
                                            <p:strVal val="#ppt_h"/>
                                          </p:val>
                                        </p:tav>
                                      </p:tavLst>
                                    </p:anim>
                                    <p:anim calcmode="lin" valueType="num">
                                      <p:cBhvr>
                                        <p:cTn id="9" dur="1000" fill="hold"/>
                                        <p:tgtEl>
                                          <p:spTgt spid="1229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29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endParaRPr lang="sr-Latn-CS" smtClean="0"/>
          </a:p>
        </p:txBody>
      </p:sp>
      <p:sp>
        <p:nvSpPr>
          <p:cNvPr id="13315" name="Rectangle 3"/>
          <p:cNvSpPr>
            <a:spLocks noGrp="1" noChangeArrowheads="1"/>
          </p:cNvSpPr>
          <p:nvPr>
            <p:ph type="body" idx="1"/>
          </p:nvPr>
        </p:nvSpPr>
        <p:spPr/>
        <p:txBody>
          <a:bodyPr/>
          <a:lstStyle/>
          <a:p>
            <a:pPr eaLnBrk="1" hangingPunct="1"/>
            <a:endParaRPr lang="sr-Latn-CS" smtClean="0"/>
          </a:p>
        </p:txBody>
      </p:sp>
      <p:pic>
        <p:nvPicPr>
          <p:cNvPr id="13316" name="Picture 4" descr="PC110703"/>
          <p:cNvPicPr>
            <a:picLocks noChangeAspect="1" noChangeArrowheads="1"/>
          </p:cNvPicPr>
          <p:nvPr/>
        </p:nvPicPr>
        <p:blipFill>
          <a:blip r:embed="rId2" cstate="print"/>
          <a:srcRect l="4036" t="6535" r="2882" b="12302"/>
          <a:stretch>
            <a:fillRect/>
          </a:stretch>
        </p:blipFill>
        <p:spPr bwMode="auto">
          <a:xfrm>
            <a:off x="1057275" y="1131888"/>
            <a:ext cx="6970713" cy="4557712"/>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p:cTn id="7" dur="1000" fill="hold"/>
                                        <p:tgtEl>
                                          <p:spTgt spid="13316"/>
                                        </p:tgtEl>
                                        <p:attrNameLst>
                                          <p:attrName>ppt_w</p:attrName>
                                        </p:attrNameLst>
                                      </p:cBhvr>
                                      <p:tavLst>
                                        <p:tav tm="0">
                                          <p:val>
                                            <p:fltVal val="0"/>
                                          </p:val>
                                        </p:tav>
                                        <p:tav tm="100000">
                                          <p:val>
                                            <p:strVal val="#ppt_w"/>
                                          </p:val>
                                        </p:tav>
                                      </p:tavLst>
                                    </p:anim>
                                    <p:anim calcmode="lin" valueType="num">
                                      <p:cBhvr>
                                        <p:cTn id="8" dur="1000" fill="hold"/>
                                        <p:tgtEl>
                                          <p:spTgt spid="13316"/>
                                        </p:tgtEl>
                                        <p:attrNameLst>
                                          <p:attrName>ppt_h</p:attrName>
                                        </p:attrNameLst>
                                      </p:cBhvr>
                                      <p:tavLst>
                                        <p:tav tm="0">
                                          <p:val>
                                            <p:fltVal val="0"/>
                                          </p:val>
                                        </p:tav>
                                        <p:tav tm="100000">
                                          <p:val>
                                            <p:strVal val="#ppt_h"/>
                                          </p:val>
                                        </p:tav>
                                      </p:tavLst>
                                    </p:anim>
                                    <p:anim calcmode="lin" valueType="num">
                                      <p:cBhvr>
                                        <p:cTn id="9" dur="1000" fill="hold"/>
                                        <p:tgtEl>
                                          <p:spTgt spid="1331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3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Naslov 1"/>
          <p:cNvSpPr>
            <a:spLocks noGrp="1"/>
          </p:cNvSpPr>
          <p:nvPr>
            <p:ph type="title"/>
          </p:nvPr>
        </p:nvSpPr>
        <p:spPr/>
        <p:txBody>
          <a:bodyPr/>
          <a:lstStyle/>
          <a:p>
            <a:endParaRPr lang="sr-Latn-CS" smtClean="0"/>
          </a:p>
        </p:txBody>
      </p:sp>
      <p:graphicFrame>
        <p:nvGraphicFramePr>
          <p:cNvPr id="4" name="Rezervirano mjesto sadržaja 3"/>
          <p:cNvGraphicFramePr>
            <a:graphicFrameLocks noGrp="1"/>
          </p:cNvGraphicFramePr>
          <p:nvPr>
            <p:ph idx="1"/>
          </p:nvPr>
        </p:nvGraphicFramePr>
        <p:xfrm>
          <a:off x="500063" y="2714625"/>
          <a:ext cx="8229600" cy="2225040"/>
        </p:xfrm>
        <a:graphic>
          <a:graphicData uri="http://schemas.openxmlformats.org/drawingml/2006/table">
            <a:tbl>
              <a:tblPr firstRow="1" bandRow="1">
                <a:tableStyleId>{93296810-A885-4BE3-A3E7-6D5BEEA58F35}</a:tableStyleId>
              </a:tblPr>
              <a:tblGrid>
                <a:gridCol w="2057400"/>
                <a:gridCol w="2057400"/>
                <a:gridCol w="2057400"/>
                <a:gridCol w="2057400"/>
              </a:tblGrid>
              <a:tr h="370840">
                <a:tc>
                  <a:txBody>
                    <a:bodyPr/>
                    <a:lstStyle/>
                    <a:p>
                      <a:r>
                        <a:rPr lang="hr-HR" dirty="0" smtClean="0">
                          <a:latin typeface="Baskerville Old Face" pitchFamily="18" charset="0"/>
                        </a:rPr>
                        <a:t>Favorite</a:t>
                      </a:r>
                      <a:r>
                        <a:rPr lang="hr-HR" baseline="0" dirty="0" smtClean="0">
                          <a:latin typeface="Baskerville Old Face" pitchFamily="18" charset="0"/>
                        </a:rPr>
                        <a:t> </a:t>
                      </a:r>
                      <a:r>
                        <a:rPr lang="hr-HR" baseline="0" dirty="0" err="1" smtClean="0">
                          <a:latin typeface="Baskerville Old Face" pitchFamily="18" charset="0"/>
                        </a:rPr>
                        <a:t>tree</a:t>
                      </a:r>
                      <a:endParaRPr lang="hr-HR" dirty="0">
                        <a:latin typeface="Baskerville Old Face" pitchFamily="18" charset="0"/>
                      </a:endParaRPr>
                    </a:p>
                  </a:txBody>
                  <a:tcPr/>
                </a:tc>
                <a:tc>
                  <a:txBody>
                    <a:bodyPr/>
                    <a:lstStyle/>
                    <a:p>
                      <a:pPr algn="ctr"/>
                      <a:r>
                        <a:rPr lang="hr-HR" dirty="0" smtClean="0">
                          <a:latin typeface="Baskerville Old Face" pitchFamily="18" charset="0"/>
                        </a:rPr>
                        <a:t>7.a</a:t>
                      </a:r>
                      <a:endParaRPr lang="hr-HR" dirty="0">
                        <a:latin typeface="Baskerville Old Face" pitchFamily="18" charset="0"/>
                      </a:endParaRPr>
                    </a:p>
                  </a:txBody>
                  <a:tcPr/>
                </a:tc>
                <a:tc>
                  <a:txBody>
                    <a:bodyPr/>
                    <a:lstStyle/>
                    <a:p>
                      <a:pPr algn="ctr"/>
                      <a:r>
                        <a:rPr lang="hr-HR" dirty="0" smtClean="0">
                          <a:latin typeface="Baskerville Old Face" pitchFamily="18" charset="0"/>
                        </a:rPr>
                        <a:t>7.b</a:t>
                      </a:r>
                      <a:endParaRPr lang="hr-HR" dirty="0">
                        <a:latin typeface="Baskerville Old Face" pitchFamily="18" charset="0"/>
                      </a:endParaRPr>
                    </a:p>
                  </a:txBody>
                  <a:tcPr/>
                </a:tc>
                <a:tc>
                  <a:txBody>
                    <a:bodyPr/>
                    <a:lstStyle/>
                    <a:p>
                      <a:pPr algn="ctr"/>
                      <a:r>
                        <a:rPr lang="hr-HR" dirty="0" smtClean="0">
                          <a:latin typeface="Baskerville Old Face" pitchFamily="18" charset="0"/>
                        </a:rPr>
                        <a:t>7. c</a:t>
                      </a:r>
                      <a:endParaRPr lang="hr-HR" dirty="0">
                        <a:latin typeface="Baskerville Old Face" pitchFamily="18" charset="0"/>
                      </a:endParaRPr>
                    </a:p>
                  </a:txBody>
                  <a:tcPr/>
                </a:tc>
              </a:tr>
              <a:tr h="370840">
                <a:tc>
                  <a:txBody>
                    <a:bodyPr/>
                    <a:lstStyle/>
                    <a:p>
                      <a:r>
                        <a:rPr lang="hr-HR" dirty="0" err="1" smtClean="0">
                          <a:latin typeface="Baskerville Old Face" pitchFamily="18" charset="0"/>
                        </a:rPr>
                        <a:t>English</a:t>
                      </a:r>
                      <a:r>
                        <a:rPr lang="hr-HR" baseline="0" dirty="0" smtClean="0">
                          <a:latin typeface="Baskerville Old Face" pitchFamily="18" charset="0"/>
                        </a:rPr>
                        <a:t> </a:t>
                      </a:r>
                      <a:r>
                        <a:rPr lang="hr-HR" baseline="0" dirty="0" err="1" smtClean="0">
                          <a:latin typeface="Baskerville Old Face" pitchFamily="18" charset="0"/>
                        </a:rPr>
                        <a:t>oak</a:t>
                      </a:r>
                      <a:endParaRPr lang="hr-HR" dirty="0">
                        <a:latin typeface="Baskerville Old Face" pitchFamily="18" charset="0"/>
                      </a:endParaRPr>
                    </a:p>
                  </a:txBody>
                  <a:tcPr/>
                </a:tc>
                <a:tc>
                  <a:txBody>
                    <a:bodyPr/>
                    <a:lstStyle/>
                    <a:p>
                      <a:pPr algn="ctr"/>
                      <a:r>
                        <a:rPr lang="hr-HR" dirty="0" smtClean="0"/>
                        <a:t>33%</a:t>
                      </a:r>
                      <a:endParaRPr lang="hr-HR" dirty="0"/>
                    </a:p>
                  </a:txBody>
                  <a:tcPr/>
                </a:tc>
                <a:tc>
                  <a:txBody>
                    <a:bodyPr/>
                    <a:lstStyle/>
                    <a:p>
                      <a:pPr algn="ctr"/>
                      <a:r>
                        <a:rPr lang="hr-HR" dirty="0" smtClean="0"/>
                        <a:t>45 %</a:t>
                      </a:r>
                      <a:endParaRPr lang="hr-HR" dirty="0"/>
                    </a:p>
                  </a:txBody>
                  <a:tcPr/>
                </a:tc>
                <a:tc>
                  <a:txBody>
                    <a:bodyPr/>
                    <a:lstStyle/>
                    <a:p>
                      <a:pPr algn="ctr"/>
                      <a:r>
                        <a:rPr lang="hr-HR" dirty="0" smtClean="0"/>
                        <a:t>23 %</a:t>
                      </a:r>
                      <a:endParaRPr lang="hr-HR" dirty="0"/>
                    </a:p>
                  </a:txBody>
                  <a:tcPr/>
                </a:tc>
              </a:tr>
              <a:tr h="370840">
                <a:tc>
                  <a:txBody>
                    <a:bodyPr/>
                    <a:lstStyle/>
                    <a:p>
                      <a:r>
                        <a:rPr lang="hr-HR" dirty="0" err="1" smtClean="0">
                          <a:latin typeface="Baskerville Old Face" pitchFamily="18" charset="0"/>
                        </a:rPr>
                        <a:t>hornbeam</a:t>
                      </a:r>
                      <a:endParaRPr lang="hr-HR" dirty="0">
                        <a:latin typeface="Baskerville Old Face" pitchFamily="18" charset="0"/>
                      </a:endParaRPr>
                    </a:p>
                  </a:txBody>
                  <a:tcPr/>
                </a:tc>
                <a:tc>
                  <a:txBody>
                    <a:bodyPr/>
                    <a:lstStyle/>
                    <a:p>
                      <a:pPr algn="ctr"/>
                      <a:r>
                        <a:rPr lang="hr-HR" dirty="0" smtClean="0"/>
                        <a:t>19 %</a:t>
                      </a:r>
                      <a:endParaRPr lang="hr-HR" dirty="0"/>
                    </a:p>
                  </a:txBody>
                  <a:tcPr/>
                </a:tc>
                <a:tc>
                  <a:txBody>
                    <a:bodyPr/>
                    <a:lstStyle/>
                    <a:p>
                      <a:pPr algn="ctr"/>
                      <a:r>
                        <a:rPr lang="hr-HR" dirty="0" smtClean="0"/>
                        <a:t>14 %</a:t>
                      </a:r>
                      <a:endParaRPr lang="hr-HR" dirty="0"/>
                    </a:p>
                  </a:txBody>
                  <a:tcPr/>
                </a:tc>
                <a:tc>
                  <a:txBody>
                    <a:bodyPr/>
                    <a:lstStyle/>
                    <a:p>
                      <a:pPr algn="ctr"/>
                      <a:r>
                        <a:rPr lang="hr-HR" dirty="0" smtClean="0"/>
                        <a:t>0 %</a:t>
                      </a:r>
                      <a:endParaRPr lang="hr-HR" dirty="0"/>
                    </a:p>
                  </a:txBody>
                  <a:tcPr/>
                </a:tc>
              </a:tr>
              <a:tr h="370840">
                <a:tc>
                  <a:txBody>
                    <a:bodyPr/>
                    <a:lstStyle/>
                    <a:p>
                      <a:r>
                        <a:rPr lang="hr-HR" dirty="0" err="1" smtClean="0">
                          <a:latin typeface="Baskerville Old Face" pitchFamily="18" charset="0"/>
                        </a:rPr>
                        <a:t>maple</a:t>
                      </a:r>
                      <a:r>
                        <a:rPr lang="hr-HR" dirty="0" smtClean="0">
                          <a:latin typeface="Baskerville Old Face" pitchFamily="18" charset="0"/>
                        </a:rPr>
                        <a:t> </a:t>
                      </a:r>
                      <a:r>
                        <a:rPr lang="hr-HR" dirty="0" err="1" smtClean="0">
                          <a:latin typeface="Baskerville Old Face" pitchFamily="18" charset="0"/>
                        </a:rPr>
                        <a:t>tree</a:t>
                      </a:r>
                      <a:endParaRPr lang="hr-HR" dirty="0">
                        <a:latin typeface="Baskerville Old Face" pitchFamily="18" charset="0"/>
                      </a:endParaRPr>
                    </a:p>
                  </a:txBody>
                  <a:tcPr/>
                </a:tc>
                <a:tc>
                  <a:txBody>
                    <a:bodyPr/>
                    <a:lstStyle/>
                    <a:p>
                      <a:pPr algn="ctr"/>
                      <a:r>
                        <a:rPr lang="hr-HR" dirty="0" smtClean="0"/>
                        <a:t>24 %</a:t>
                      </a:r>
                      <a:endParaRPr lang="hr-HR" dirty="0"/>
                    </a:p>
                  </a:txBody>
                  <a:tcPr/>
                </a:tc>
                <a:tc>
                  <a:txBody>
                    <a:bodyPr/>
                    <a:lstStyle/>
                    <a:p>
                      <a:pPr algn="ctr"/>
                      <a:r>
                        <a:rPr lang="hr-HR" dirty="0" smtClean="0"/>
                        <a:t>0 %</a:t>
                      </a:r>
                      <a:endParaRPr lang="hr-HR" dirty="0"/>
                    </a:p>
                  </a:txBody>
                  <a:tcPr/>
                </a:tc>
                <a:tc>
                  <a:txBody>
                    <a:bodyPr/>
                    <a:lstStyle/>
                    <a:p>
                      <a:pPr algn="ctr"/>
                      <a:r>
                        <a:rPr lang="hr-HR" dirty="0" smtClean="0"/>
                        <a:t>0 %</a:t>
                      </a:r>
                      <a:endParaRPr lang="hr-HR" dirty="0"/>
                    </a:p>
                  </a:txBody>
                  <a:tcPr/>
                </a:tc>
              </a:tr>
              <a:tr h="370840">
                <a:tc>
                  <a:txBody>
                    <a:bodyPr/>
                    <a:lstStyle/>
                    <a:p>
                      <a:r>
                        <a:rPr lang="hr-HR" dirty="0" err="1" smtClean="0">
                          <a:latin typeface="Baskerville Old Face" pitchFamily="18" charset="0"/>
                        </a:rPr>
                        <a:t>elm</a:t>
                      </a:r>
                      <a:endParaRPr lang="hr-HR" dirty="0">
                        <a:latin typeface="Baskerville Old Face" pitchFamily="18" charset="0"/>
                      </a:endParaRPr>
                    </a:p>
                  </a:txBody>
                  <a:tcPr/>
                </a:tc>
                <a:tc>
                  <a:txBody>
                    <a:bodyPr/>
                    <a:lstStyle/>
                    <a:p>
                      <a:pPr algn="ctr"/>
                      <a:r>
                        <a:rPr lang="hr-HR" dirty="0" smtClean="0"/>
                        <a:t>19 %</a:t>
                      </a:r>
                      <a:endParaRPr lang="hr-HR" dirty="0"/>
                    </a:p>
                  </a:txBody>
                  <a:tcPr/>
                </a:tc>
                <a:tc>
                  <a:txBody>
                    <a:bodyPr/>
                    <a:lstStyle/>
                    <a:p>
                      <a:pPr algn="ctr"/>
                      <a:r>
                        <a:rPr lang="hr-HR" dirty="0" smtClean="0"/>
                        <a:t>0 %</a:t>
                      </a:r>
                      <a:endParaRPr lang="hr-HR" dirty="0"/>
                    </a:p>
                  </a:txBody>
                  <a:tcPr/>
                </a:tc>
                <a:tc>
                  <a:txBody>
                    <a:bodyPr/>
                    <a:lstStyle/>
                    <a:p>
                      <a:pPr algn="ctr"/>
                      <a:r>
                        <a:rPr lang="hr-HR" dirty="0" smtClean="0"/>
                        <a:t>9 %</a:t>
                      </a:r>
                      <a:endParaRPr lang="hr-HR" dirty="0"/>
                    </a:p>
                  </a:txBody>
                  <a:tcPr/>
                </a:tc>
              </a:tr>
              <a:tr h="370840">
                <a:tc>
                  <a:txBody>
                    <a:bodyPr/>
                    <a:lstStyle/>
                    <a:p>
                      <a:r>
                        <a:rPr lang="hr-HR" dirty="0" err="1" smtClean="0">
                          <a:latin typeface="Baskerville Old Face" pitchFamily="18" charset="0"/>
                        </a:rPr>
                        <a:t>willow</a:t>
                      </a:r>
                      <a:endParaRPr lang="hr-HR" dirty="0">
                        <a:latin typeface="Baskerville Old Face" pitchFamily="18" charset="0"/>
                      </a:endParaRPr>
                    </a:p>
                  </a:txBody>
                  <a:tcPr/>
                </a:tc>
                <a:tc>
                  <a:txBody>
                    <a:bodyPr/>
                    <a:lstStyle/>
                    <a:p>
                      <a:pPr algn="ctr"/>
                      <a:r>
                        <a:rPr lang="hr-HR" dirty="0" smtClean="0"/>
                        <a:t>5 %</a:t>
                      </a:r>
                      <a:endParaRPr lang="hr-HR" dirty="0"/>
                    </a:p>
                  </a:txBody>
                  <a:tcPr/>
                </a:tc>
                <a:tc>
                  <a:txBody>
                    <a:bodyPr/>
                    <a:lstStyle/>
                    <a:p>
                      <a:pPr algn="ctr"/>
                      <a:r>
                        <a:rPr lang="hr-HR" dirty="0" smtClean="0"/>
                        <a:t>41 %</a:t>
                      </a:r>
                      <a:endParaRPr lang="hr-HR" dirty="0"/>
                    </a:p>
                  </a:txBody>
                  <a:tcPr/>
                </a:tc>
                <a:tc>
                  <a:txBody>
                    <a:bodyPr/>
                    <a:lstStyle/>
                    <a:p>
                      <a:pPr algn="ctr"/>
                      <a:r>
                        <a:rPr lang="hr-HR" dirty="0" smtClean="0"/>
                        <a:t>68 %</a:t>
                      </a:r>
                      <a:endParaRPr lang="hr-HR" dirty="0"/>
                    </a:p>
                  </a:txBody>
                  <a:tcPr/>
                </a:tc>
              </a:tr>
            </a:tbl>
          </a:graphicData>
        </a:graphic>
      </p:graphicFrame>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slov 1"/>
          <p:cNvSpPr>
            <a:spLocks noGrp="1"/>
          </p:cNvSpPr>
          <p:nvPr>
            <p:ph type="title"/>
          </p:nvPr>
        </p:nvSpPr>
        <p:spPr/>
        <p:txBody>
          <a:bodyPr/>
          <a:lstStyle/>
          <a:p>
            <a:endParaRPr lang="sr-Latn-CS" smtClean="0"/>
          </a:p>
        </p:txBody>
      </p:sp>
      <p:graphicFrame>
        <p:nvGraphicFramePr>
          <p:cNvPr id="15363" name="Rezervirano mjesto sadržaja 3"/>
          <p:cNvGraphicFramePr>
            <a:graphicFrameLocks noGrp="1"/>
          </p:cNvGraphicFramePr>
          <p:nvPr>
            <p:ph idx="1"/>
          </p:nvPr>
        </p:nvGraphicFramePr>
        <p:xfrm>
          <a:off x="457200" y="1676400"/>
          <a:ext cx="8229600" cy="4371975"/>
        </p:xfrm>
        <a:graphic>
          <a:graphicData uri="http://schemas.openxmlformats.org/presentationml/2006/ole">
            <mc:AlternateContent xmlns:mc="http://schemas.openxmlformats.org/markup-compatibility/2006">
              <mc:Choice xmlns:v="urn:schemas-microsoft-com:vml" Requires="v">
                <p:oleObj spid="_x0000_s17412" name="Worksheet" r:id="rId4" imgW="8229600" imgH="4372110" progId="Excel.Sheet.8">
                  <p:embed/>
                </p:oleObj>
              </mc:Choice>
              <mc:Fallback>
                <p:oleObj name="Worksheet" r:id="rId4" imgW="8229600" imgH="4372110" progId="Excel.Sheet.8">
                  <p:embed/>
                  <p:pic>
                    <p:nvPicPr>
                      <p:cNvPr id="0" name="Rezervirano mjesto sadržaja 3"/>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676400"/>
                        <a:ext cx="8229600" cy="4371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5363"/>
                                        </p:tgtEl>
                                        <p:attrNameLst>
                                          <p:attrName>style.visibility</p:attrName>
                                        </p:attrNameLst>
                                      </p:cBhvr>
                                      <p:to>
                                        <p:strVal val="visible"/>
                                      </p:to>
                                    </p:set>
                                    <p:anim calcmode="lin" valueType="num">
                                      <p:cBhvr>
                                        <p:cTn id="7" dur="1000" fill="hold"/>
                                        <p:tgtEl>
                                          <p:spTgt spid="15363"/>
                                        </p:tgtEl>
                                        <p:attrNameLst>
                                          <p:attrName>ppt_w</p:attrName>
                                        </p:attrNameLst>
                                      </p:cBhvr>
                                      <p:tavLst>
                                        <p:tav tm="0">
                                          <p:val>
                                            <p:fltVal val="0"/>
                                          </p:val>
                                        </p:tav>
                                        <p:tav tm="100000">
                                          <p:val>
                                            <p:strVal val="#ppt_w"/>
                                          </p:val>
                                        </p:tav>
                                      </p:tavLst>
                                    </p:anim>
                                    <p:anim calcmode="lin" valueType="num">
                                      <p:cBhvr>
                                        <p:cTn id="8" dur="1000" fill="hold"/>
                                        <p:tgtEl>
                                          <p:spTgt spid="15363"/>
                                        </p:tgtEl>
                                        <p:attrNameLst>
                                          <p:attrName>ppt_h</p:attrName>
                                        </p:attrNameLst>
                                      </p:cBhvr>
                                      <p:tavLst>
                                        <p:tav tm="0">
                                          <p:val>
                                            <p:fltVal val="0"/>
                                          </p:val>
                                        </p:tav>
                                        <p:tav tm="100000">
                                          <p:val>
                                            <p:strVal val="#ppt_h"/>
                                          </p:val>
                                        </p:tav>
                                      </p:tavLst>
                                    </p:anim>
                                    <p:anim calcmode="lin" valueType="num">
                                      <p:cBhvr>
                                        <p:cTn id="9" dur="1000" fill="hold"/>
                                        <p:tgtEl>
                                          <p:spTgt spid="1536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36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hr-HR" dirty="0" smtClean="0">
                <a:latin typeface="Baskerville Old Face" pitchFamily="18" charset="0"/>
              </a:rPr>
              <a:t>One </a:t>
            </a:r>
            <a:r>
              <a:rPr lang="hr-HR" dirty="0" err="1" smtClean="0">
                <a:latin typeface="Baskerville Old Face" pitchFamily="18" charset="0"/>
              </a:rPr>
              <a:t>day</a:t>
            </a:r>
            <a:r>
              <a:rPr lang="hr-HR" dirty="0" smtClean="0">
                <a:latin typeface="Baskerville Old Face" pitchFamily="18" charset="0"/>
              </a:rPr>
              <a:t>, </a:t>
            </a:r>
            <a:r>
              <a:rPr lang="hr-HR" dirty="0" err="1" smtClean="0">
                <a:latin typeface="Baskerville Old Face" pitchFamily="18" charset="0"/>
              </a:rPr>
              <a:t>we</a:t>
            </a:r>
            <a:r>
              <a:rPr lang="hr-HR" dirty="0" smtClean="0">
                <a:latin typeface="Baskerville Old Face" pitchFamily="18" charset="0"/>
              </a:rPr>
              <a:t>’ve had </a:t>
            </a:r>
            <a:r>
              <a:rPr lang="hr-HR" dirty="0" err="1" smtClean="0">
                <a:latin typeface="Baskerville Old Face" pitchFamily="18" charset="0"/>
              </a:rPr>
              <a:t>an</a:t>
            </a:r>
            <a:r>
              <a:rPr lang="hr-HR" dirty="0" smtClean="0">
                <a:latin typeface="Baskerville Old Face" pitchFamily="18" charset="0"/>
              </a:rPr>
              <a:t> </a:t>
            </a:r>
            <a:r>
              <a:rPr lang="hr-HR" dirty="0" err="1" smtClean="0">
                <a:latin typeface="Baskerville Old Face" pitchFamily="18" charset="0"/>
              </a:rPr>
              <a:t>experimental</a:t>
            </a:r>
            <a:r>
              <a:rPr lang="hr-HR" dirty="0" smtClean="0">
                <a:latin typeface="Baskerville Old Face" pitchFamily="18" charset="0"/>
              </a:rPr>
              <a:t> </a:t>
            </a:r>
            <a:r>
              <a:rPr lang="hr-HR" dirty="0" err="1" smtClean="0">
                <a:latin typeface="Baskerville Old Face" pitchFamily="18" charset="0"/>
              </a:rPr>
              <a:t>way</a:t>
            </a:r>
            <a:r>
              <a:rPr lang="hr-HR" dirty="0" smtClean="0">
                <a:latin typeface="Baskerville Old Face" pitchFamily="18" charset="0"/>
              </a:rPr>
              <a:t> </a:t>
            </a:r>
            <a:r>
              <a:rPr lang="hr-HR" dirty="0" err="1" smtClean="0">
                <a:latin typeface="Baskerville Old Face" pitchFamily="18" charset="0"/>
              </a:rPr>
              <a:t>of</a:t>
            </a:r>
            <a:r>
              <a:rPr lang="hr-HR" dirty="0" smtClean="0">
                <a:latin typeface="Baskerville Old Face" pitchFamily="18" charset="0"/>
              </a:rPr>
              <a:t> </a:t>
            </a:r>
            <a:r>
              <a:rPr lang="hr-HR" dirty="0" err="1" smtClean="0">
                <a:latin typeface="Baskerville Old Face" pitchFamily="18" charset="0"/>
              </a:rPr>
              <a:t>teaching</a:t>
            </a:r>
            <a:r>
              <a:rPr lang="hr-HR" dirty="0" smtClean="0">
                <a:latin typeface="Baskerville Old Face" pitchFamily="18" charset="0"/>
              </a:rPr>
              <a:t> </a:t>
            </a:r>
            <a:r>
              <a:rPr lang="hr-HR" dirty="0" err="1" smtClean="0">
                <a:latin typeface="Baskerville Old Face" pitchFamily="18" charset="0"/>
              </a:rPr>
              <a:t>fractions</a:t>
            </a:r>
            <a:r>
              <a:rPr lang="hr-HR" dirty="0" smtClean="0">
                <a:latin typeface="Baskerville Old Face" pitchFamily="18" charset="0"/>
              </a:rPr>
              <a:t>:</a:t>
            </a:r>
            <a:endParaRPr lang="hr-HR" dirty="0">
              <a:latin typeface="Baskerville Old Face" pitchFamily="18" charset="0"/>
            </a:endParaRPr>
          </a:p>
        </p:txBody>
      </p:sp>
      <p:sp>
        <p:nvSpPr>
          <p:cNvPr id="3" name="Rezervirano mjesto sadržaja 2"/>
          <p:cNvSpPr>
            <a:spLocks noGrp="1"/>
          </p:cNvSpPr>
          <p:nvPr>
            <p:ph idx="1"/>
          </p:nvPr>
        </p:nvSpPr>
        <p:spPr/>
        <p:txBody>
          <a:bodyPr>
            <a:normAutofit fontScale="92500" lnSpcReduction="20000"/>
          </a:bodyPr>
          <a:lstStyle/>
          <a:p>
            <a:pPr>
              <a:buNone/>
            </a:pPr>
            <a:r>
              <a:rPr lang="hr-HR" dirty="0" err="1" smtClean="0">
                <a:latin typeface="Baskerville Old Face" pitchFamily="18" charset="0"/>
              </a:rPr>
              <a:t>What</a:t>
            </a:r>
            <a:r>
              <a:rPr lang="hr-HR" dirty="0" smtClean="0">
                <a:latin typeface="Baskerville Old Face" pitchFamily="18" charset="0"/>
              </a:rPr>
              <a:t> is </a:t>
            </a:r>
            <a:r>
              <a:rPr lang="hr-HR" dirty="0" err="1" smtClean="0">
                <a:latin typeface="Baskerville Old Face" pitchFamily="18" charset="0"/>
              </a:rPr>
              <a:t>the</a:t>
            </a:r>
            <a:r>
              <a:rPr lang="hr-HR" dirty="0" smtClean="0">
                <a:latin typeface="Baskerville Old Face" pitchFamily="18" charset="0"/>
              </a:rPr>
              <a:t> </a:t>
            </a:r>
            <a:r>
              <a:rPr lang="hr-HR" dirty="0" err="1" smtClean="0">
                <a:latin typeface="Baskerville Old Face" pitchFamily="18" charset="0"/>
              </a:rPr>
              <a:t>phrase</a:t>
            </a:r>
            <a:r>
              <a:rPr lang="hr-HR" dirty="0" smtClean="0">
                <a:latin typeface="Baskerville Old Face" pitchFamily="18" charset="0"/>
              </a:rPr>
              <a:t>?</a:t>
            </a:r>
          </a:p>
          <a:p>
            <a:pPr>
              <a:buNone/>
            </a:pPr>
            <a:r>
              <a:rPr lang="hr-HR" b="1" dirty="0" smtClean="0">
                <a:latin typeface="Baskerville Old Face" pitchFamily="18" charset="0"/>
              </a:rPr>
              <a:t>1</a:t>
            </a:r>
            <a:r>
              <a:rPr lang="hr-HR" b="1" baseline="30000" dirty="0" smtClean="0">
                <a:latin typeface="Baskerville Old Face" pitchFamily="18" charset="0"/>
              </a:rPr>
              <a:t>st</a:t>
            </a:r>
            <a:r>
              <a:rPr lang="hr-HR" b="1" dirty="0" smtClean="0">
                <a:latin typeface="Baskerville Old Face" pitchFamily="18" charset="0"/>
              </a:rPr>
              <a:t> word</a:t>
            </a:r>
            <a:r>
              <a:rPr lang="hr-HR" dirty="0" smtClean="0">
                <a:latin typeface="Baskerville Old Face" pitchFamily="18" charset="0"/>
              </a:rPr>
              <a:t>: </a:t>
            </a:r>
            <a:r>
              <a:rPr lang="hr-HR" dirty="0" err="1" smtClean="0">
                <a:latin typeface="Baskerville Old Face" pitchFamily="18" charset="0"/>
              </a:rPr>
              <a:t>the</a:t>
            </a:r>
            <a:r>
              <a:rPr lang="hr-HR" dirty="0" smtClean="0">
                <a:latin typeface="Baskerville Old Face" pitchFamily="18" charset="0"/>
              </a:rPr>
              <a:t> third fifth </a:t>
            </a:r>
            <a:r>
              <a:rPr lang="hr-HR" dirty="0" err="1" smtClean="0">
                <a:latin typeface="Baskerville Old Face" pitchFamily="18" charset="0"/>
              </a:rPr>
              <a:t>of</a:t>
            </a:r>
            <a:r>
              <a:rPr lang="hr-HR" dirty="0" smtClean="0">
                <a:latin typeface="Baskerville Old Face" pitchFamily="18" charset="0"/>
              </a:rPr>
              <a:t> </a:t>
            </a:r>
            <a:r>
              <a:rPr lang="hr-HR" dirty="0" err="1" smtClean="0">
                <a:latin typeface="Baskerville Old Face" pitchFamily="18" charset="0"/>
              </a:rPr>
              <a:t>the</a:t>
            </a:r>
            <a:r>
              <a:rPr lang="hr-HR" dirty="0" smtClean="0">
                <a:latin typeface="Baskerville Old Face" pitchFamily="18" charset="0"/>
              </a:rPr>
              <a:t> word CEDAR+</a:t>
            </a:r>
            <a:r>
              <a:rPr lang="hr-HR" dirty="0" err="1" smtClean="0">
                <a:latin typeface="Baskerville Old Face" pitchFamily="18" charset="0"/>
              </a:rPr>
              <a:t>the</a:t>
            </a:r>
            <a:r>
              <a:rPr lang="hr-HR" dirty="0" smtClean="0">
                <a:latin typeface="Baskerville Old Face" pitchFamily="18" charset="0"/>
              </a:rPr>
              <a:t> </a:t>
            </a:r>
            <a:r>
              <a:rPr lang="hr-HR" dirty="0" err="1" smtClean="0">
                <a:latin typeface="Baskerville Old Face" pitchFamily="18" charset="0"/>
              </a:rPr>
              <a:t>second</a:t>
            </a:r>
            <a:r>
              <a:rPr lang="hr-HR" dirty="0" smtClean="0">
                <a:latin typeface="Baskerville Old Face" pitchFamily="18" charset="0"/>
              </a:rPr>
              <a:t> fifth </a:t>
            </a:r>
            <a:r>
              <a:rPr lang="hr-HR" dirty="0" err="1" smtClean="0">
                <a:latin typeface="Baskerville Old Face" pitchFamily="18" charset="0"/>
              </a:rPr>
              <a:t>of</a:t>
            </a:r>
            <a:r>
              <a:rPr lang="hr-HR" dirty="0" smtClean="0">
                <a:latin typeface="Baskerville Old Face" pitchFamily="18" charset="0"/>
              </a:rPr>
              <a:t> </a:t>
            </a:r>
            <a:r>
              <a:rPr lang="hr-HR" dirty="0" err="1" smtClean="0">
                <a:latin typeface="Baskerville Old Face" pitchFamily="18" charset="0"/>
              </a:rPr>
              <a:t>the</a:t>
            </a:r>
            <a:r>
              <a:rPr lang="hr-HR" dirty="0" smtClean="0">
                <a:latin typeface="Baskerville Old Face" pitchFamily="18" charset="0"/>
              </a:rPr>
              <a:t> word HRAST+V+</a:t>
            </a:r>
            <a:r>
              <a:rPr lang="hr-HR" dirty="0" err="1" smtClean="0">
                <a:latin typeface="Baskerville Old Face" pitchFamily="18" charset="0"/>
              </a:rPr>
              <a:t>the</a:t>
            </a:r>
            <a:r>
              <a:rPr lang="hr-HR" dirty="0" smtClean="0">
                <a:latin typeface="Baskerville Old Face" pitchFamily="18" charset="0"/>
              </a:rPr>
              <a:t> </a:t>
            </a:r>
            <a:r>
              <a:rPr lang="hr-HR" dirty="0" err="1" smtClean="0">
                <a:latin typeface="Baskerville Old Face" pitchFamily="18" charset="0"/>
              </a:rPr>
              <a:t>fourth</a:t>
            </a:r>
            <a:r>
              <a:rPr lang="hr-HR" dirty="0" smtClean="0">
                <a:latin typeface="Baskerville Old Face" pitchFamily="18" charset="0"/>
              </a:rPr>
              <a:t> fifth </a:t>
            </a:r>
            <a:r>
              <a:rPr lang="hr-HR" dirty="0" err="1" smtClean="0">
                <a:latin typeface="Baskerville Old Face" pitchFamily="18" charset="0"/>
              </a:rPr>
              <a:t>of</a:t>
            </a:r>
            <a:r>
              <a:rPr lang="hr-HR" dirty="0" smtClean="0">
                <a:latin typeface="Baskerville Old Face" pitchFamily="18" charset="0"/>
              </a:rPr>
              <a:t> </a:t>
            </a:r>
            <a:r>
              <a:rPr lang="hr-HR" dirty="0" err="1" smtClean="0">
                <a:latin typeface="Baskerville Old Face" pitchFamily="18" charset="0"/>
              </a:rPr>
              <a:t>the</a:t>
            </a:r>
            <a:r>
              <a:rPr lang="hr-HR" dirty="0" smtClean="0">
                <a:latin typeface="Baskerville Old Face" pitchFamily="18" charset="0"/>
              </a:rPr>
              <a:t> word JAVOR</a:t>
            </a:r>
          </a:p>
          <a:p>
            <a:pPr>
              <a:buNone/>
            </a:pPr>
            <a:r>
              <a:rPr lang="hr-HR" b="1" dirty="0" smtClean="0">
                <a:latin typeface="Baskerville Old Face" pitchFamily="18" charset="0"/>
              </a:rPr>
              <a:t>2</a:t>
            </a:r>
            <a:r>
              <a:rPr lang="hr-HR" b="1" baseline="30000" dirty="0" smtClean="0">
                <a:latin typeface="Baskerville Old Face" pitchFamily="18" charset="0"/>
              </a:rPr>
              <a:t>nd</a:t>
            </a:r>
            <a:r>
              <a:rPr lang="hr-HR" b="1" dirty="0" smtClean="0">
                <a:latin typeface="Baskerville Old Face" pitchFamily="18" charset="0"/>
              </a:rPr>
              <a:t> word</a:t>
            </a:r>
            <a:r>
              <a:rPr lang="hr-HR" dirty="0" smtClean="0">
                <a:latin typeface="Baskerville Old Face" pitchFamily="18" charset="0"/>
              </a:rPr>
              <a:t>: </a:t>
            </a:r>
            <a:r>
              <a:rPr lang="hr-HR" dirty="0" err="1" smtClean="0">
                <a:latin typeface="Baskerville Old Face" pitchFamily="18" charset="0"/>
              </a:rPr>
              <a:t>the</a:t>
            </a:r>
            <a:r>
              <a:rPr lang="hr-HR" dirty="0" smtClean="0">
                <a:latin typeface="Baskerville Old Face" pitchFamily="18" charset="0"/>
              </a:rPr>
              <a:t> fifth </a:t>
            </a:r>
            <a:r>
              <a:rPr lang="hr-HR" dirty="0" err="1" smtClean="0">
                <a:latin typeface="Baskerville Old Face" pitchFamily="18" charset="0"/>
              </a:rPr>
              <a:t>sixth</a:t>
            </a:r>
            <a:r>
              <a:rPr lang="hr-HR" dirty="0" smtClean="0">
                <a:latin typeface="Baskerville Old Face" pitchFamily="18" charset="0"/>
              </a:rPr>
              <a:t> </a:t>
            </a:r>
            <a:r>
              <a:rPr lang="hr-HR" dirty="0" err="1" smtClean="0">
                <a:latin typeface="Baskerville Old Face" pitchFamily="18" charset="0"/>
              </a:rPr>
              <a:t>of</a:t>
            </a:r>
            <a:r>
              <a:rPr lang="hr-HR" dirty="0" smtClean="0">
                <a:latin typeface="Baskerville Old Face" pitchFamily="18" charset="0"/>
              </a:rPr>
              <a:t> </a:t>
            </a:r>
            <a:r>
              <a:rPr lang="hr-HR" dirty="0" err="1" smtClean="0">
                <a:latin typeface="Baskerville Old Face" pitchFamily="18" charset="0"/>
              </a:rPr>
              <a:t>the</a:t>
            </a:r>
            <a:r>
              <a:rPr lang="hr-HR" dirty="0" smtClean="0">
                <a:latin typeface="Baskerville Old Face" pitchFamily="18" charset="0"/>
              </a:rPr>
              <a:t> word PINIJA+</a:t>
            </a:r>
            <a:r>
              <a:rPr lang="hr-HR" dirty="0" err="1" smtClean="0">
                <a:latin typeface="Baskerville Old Face" pitchFamily="18" charset="0"/>
              </a:rPr>
              <a:t>the</a:t>
            </a:r>
            <a:r>
              <a:rPr lang="hr-HR" dirty="0" smtClean="0">
                <a:latin typeface="Baskerville Old Face" pitchFamily="18" charset="0"/>
              </a:rPr>
              <a:t> </a:t>
            </a:r>
            <a:r>
              <a:rPr lang="hr-HR" dirty="0" err="1" smtClean="0">
                <a:latin typeface="Baskerville Old Face" pitchFamily="18" charset="0"/>
              </a:rPr>
              <a:t>fourth</a:t>
            </a:r>
            <a:r>
              <a:rPr lang="hr-HR" dirty="0" smtClean="0">
                <a:latin typeface="Baskerville Old Face" pitchFamily="18" charset="0"/>
              </a:rPr>
              <a:t> </a:t>
            </a:r>
            <a:r>
              <a:rPr lang="hr-HR" dirty="0" err="1" smtClean="0">
                <a:latin typeface="Baskerville Old Face" pitchFamily="18" charset="0"/>
              </a:rPr>
              <a:t>sixth</a:t>
            </a:r>
            <a:r>
              <a:rPr lang="hr-HR" dirty="0" smtClean="0">
                <a:latin typeface="Baskerville Old Face" pitchFamily="18" charset="0"/>
              </a:rPr>
              <a:t> </a:t>
            </a:r>
            <a:r>
              <a:rPr lang="hr-HR" dirty="0" err="1" smtClean="0">
                <a:latin typeface="Baskerville Old Face" pitchFamily="18" charset="0"/>
              </a:rPr>
              <a:t>of</a:t>
            </a:r>
            <a:r>
              <a:rPr lang="hr-HR" dirty="0" smtClean="0">
                <a:latin typeface="Baskerville Old Face" pitchFamily="18" charset="0"/>
              </a:rPr>
              <a:t> </a:t>
            </a:r>
            <a:r>
              <a:rPr lang="hr-HR" dirty="0" err="1" smtClean="0">
                <a:latin typeface="Baskerville Old Face" pitchFamily="18" charset="0"/>
              </a:rPr>
              <a:t>the</a:t>
            </a:r>
            <a:r>
              <a:rPr lang="hr-HR" dirty="0" smtClean="0">
                <a:latin typeface="Baskerville Old Face" pitchFamily="18" charset="0"/>
              </a:rPr>
              <a:t> word SMREKA</a:t>
            </a:r>
          </a:p>
          <a:p>
            <a:pPr>
              <a:buNone/>
            </a:pPr>
            <a:r>
              <a:rPr lang="hr-HR" b="1" dirty="0" smtClean="0">
                <a:latin typeface="Baskerville Old Face" pitchFamily="18" charset="0"/>
              </a:rPr>
              <a:t>3</a:t>
            </a:r>
            <a:r>
              <a:rPr lang="hr-HR" b="1" baseline="30000" dirty="0" smtClean="0">
                <a:latin typeface="Baskerville Old Face" pitchFamily="18" charset="0"/>
              </a:rPr>
              <a:t>rd</a:t>
            </a:r>
            <a:r>
              <a:rPr lang="hr-HR" b="1" dirty="0" smtClean="0">
                <a:latin typeface="Baskerville Old Face" pitchFamily="18" charset="0"/>
              </a:rPr>
              <a:t> word</a:t>
            </a:r>
            <a:r>
              <a:rPr lang="hr-HR" dirty="0" smtClean="0">
                <a:latin typeface="Baskerville Old Face" pitchFamily="18" charset="0"/>
              </a:rPr>
              <a:t>: </a:t>
            </a:r>
            <a:r>
              <a:rPr lang="hr-HR" dirty="0" err="1" smtClean="0">
                <a:latin typeface="Baskerville Old Face" pitchFamily="18" charset="0"/>
              </a:rPr>
              <a:t>the</a:t>
            </a:r>
            <a:r>
              <a:rPr lang="hr-HR" dirty="0" smtClean="0">
                <a:latin typeface="Baskerville Old Face" pitchFamily="18" charset="0"/>
              </a:rPr>
              <a:t> third </a:t>
            </a:r>
            <a:r>
              <a:rPr lang="hr-HR" dirty="0" err="1" smtClean="0">
                <a:latin typeface="Baskerville Old Face" pitchFamily="18" charset="0"/>
              </a:rPr>
              <a:t>fourth</a:t>
            </a:r>
            <a:r>
              <a:rPr lang="hr-HR" dirty="0" smtClean="0">
                <a:latin typeface="Baskerville Old Face" pitchFamily="18" charset="0"/>
              </a:rPr>
              <a:t> </a:t>
            </a:r>
            <a:r>
              <a:rPr lang="hr-HR" dirty="0" err="1" smtClean="0">
                <a:latin typeface="Baskerville Old Face" pitchFamily="18" charset="0"/>
              </a:rPr>
              <a:t>of</a:t>
            </a:r>
            <a:r>
              <a:rPr lang="hr-HR" dirty="0" smtClean="0">
                <a:latin typeface="Baskerville Old Face" pitchFamily="18" charset="0"/>
              </a:rPr>
              <a:t> </a:t>
            </a:r>
            <a:r>
              <a:rPr lang="hr-HR" dirty="0" err="1" smtClean="0">
                <a:latin typeface="Baskerville Old Face" pitchFamily="18" charset="0"/>
              </a:rPr>
              <a:t>the</a:t>
            </a:r>
            <a:r>
              <a:rPr lang="hr-HR" dirty="0" smtClean="0">
                <a:latin typeface="Baskerville Old Face" pitchFamily="18" charset="0"/>
              </a:rPr>
              <a:t> word LIPA+</a:t>
            </a:r>
            <a:r>
              <a:rPr lang="hr-HR" dirty="0" err="1" smtClean="0">
                <a:latin typeface="Baskerville Old Face" pitchFamily="18" charset="0"/>
              </a:rPr>
              <a:t>the</a:t>
            </a:r>
            <a:r>
              <a:rPr lang="hr-HR" dirty="0" smtClean="0">
                <a:latin typeface="Baskerville Old Face" pitchFamily="18" charset="0"/>
              </a:rPr>
              <a:t> third </a:t>
            </a:r>
            <a:r>
              <a:rPr lang="hr-HR" dirty="0" err="1" smtClean="0">
                <a:latin typeface="Baskerville Old Face" pitchFamily="18" charset="0"/>
              </a:rPr>
              <a:t>eighth</a:t>
            </a:r>
            <a:r>
              <a:rPr lang="hr-HR" dirty="0" smtClean="0">
                <a:latin typeface="Baskerville Old Face" pitchFamily="18" charset="0"/>
              </a:rPr>
              <a:t> </a:t>
            </a:r>
            <a:r>
              <a:rPr lang="hr-HR" dirty="0" err="1" smtClean="0">
                <a:latin typeface="Baskerville Old Face" pitchFamily="18" charset="0"/>
              </a:rPr>
              <a:t>of</a:t>
            </a:r>
            <a:r>
              <a:rPr lang="hr-HR" dirty="0" smtClean="0">
                <a:latin typeface="Baskerville Old Face" pitchFamily="18" charset="0"/>
              </a:rPr>
              <a:t> </a:t>
            </a:r>
            <a:r>
              <a:rPr lang="hr-HR" dirty="0" err="1" smtClean="0">
                <a:latin typeface="Baskerville Old Face" pitchFamily="18" charset="0"/>
              </a:rPr>
              <a:t>the</a:t>
            </a:r>
            <a:r>
              <a:rPr lang="hr-HR" dirty="0" smtClean="0">
                <a:latin typeface="Baskerville Old Face" pitchFamily="18" charset="0"/>
              </a:rPr>
              <a:t> word MARELICA+</a:t>
            </a:r>
            <a:r>
              <a:rPr lang="hr-HR" dirty="0" err="1" smtClean="0">
                <a:latin typeface="Baskerville Old Face" pitchFamily="18" charset="0"/>
              </a:rPr>
              <a:t>the</a:t>
            </a:r>
            <a:r>
              <a:rPr lang="hr-HR" dirty="0" smtClean="0">
                <a:latin typeface="Baskerville Old Face" pitchFamily="18" charset="0"/>
              </a:rPr>
              <a:t> first </a:t>
            </a:r>
            <a:r>
              <a:rPr lang="hr-HR" dirty="0" err="1" smtClean="0">
                <a:latin typeface="Baskerville Old Face" pitchFamily="18" charset="0"/>
              </a:rPr>
              <a:t>fourth</a:t>
            </a:r>
            <a:r>
              <a:rPr lang="hr-HR" dirty="0" smtClean="0">
                <a:latin typeface="Baskerville Old Face" pitchFamily="18" charset="0"/>
              </a:rPr>
              <a:t> </a:t>
            </a:r>
            <a:r>
              <a:rPr lang="hr-HR" dirty="0" err="1" smtClean="0">
                <a:latin typeface="Baskerville Old Face" pitchFamily="18" charset="0"/>
              </a:rPr>
              <a:t>of</a:t>
            </a:r>
            <a:r>
              <a:rPr lang="hr-HR" dirty="0" smtClean="0">
                <a:latin typeface="Baskerville Old Face" pitchFamily="18" charset="0"/>
              </a:rPr>
              <a:t> word </a:t>
            </a:r>
            <a:r>
              <a:rPr lang="hr-HR" dirty="0" err="1" smtClean="0">
                <a:latin typeface="Baskerville Old Face" pitchFamily="18" charset="0"/>
              </a:rPr>
              <a:t>the</a:t>
            </a:r>
            <a:r>
              <a:rPr lang="hr-HR" dirty="0" smtClean="0">
                <a:latin typeface="Baskerville Old Face" pitchFamily="18" charset="0"/>
              </a:rPr>
              <a:t> VRBA+</a:t>
            </a:r>
            <a:r>
              <a:rPr lang="hr-HR" dirty="0" err="1" smtClean="0">
                <a:latin typeface="Baskerville Old Face" pitchFamily="18" charset="0"/>
              </a:rPr>
              <a:t>the</a:t>
            </a:r>
            <a:r>
              <a:rPr lang="hr-HR" dirty="0" smtClean="0">
                <a:latin typeface="Baskerville Old Face" pitchFamily="18" charset="0"/>
              </a:rPr>
              <a:t> </a:t>
            </a:r>
            <a:r>
              <a:rPr lang="hr-HR" dirty="0" err="1" smtClean="0">
                <a:latin typeface="Baskerville Old Face" pitchFamily="18" charset="0"/>
              </a:rPr>
              <a:t>second</a:t>
            </a:r>
            <a:r>
              <a:rPr lang="hr-HR" dirty="0" smtClean="0">
                <a:latin typeface="Baskerville Old Face" pitchFamily="18" charset="0"/>
              </a:rPr>
              <a:t> third </a:t>
            </a:r>
            <a:r>
              <a:rPr lang="hr-HR" dirty="0" err="1" smtClean="0">
                <a:latin typeface="Baskerville Old Face" pitchFamily="18" charset="0"/>
              </a:rPr>
              <a:t>of</a:t>
            </a:r>
            <a:r>
              <a:rPr lang="hr-HR" dirty="0" smtClean="0">
                <a:latin typeface="Baskerville Old Face" pitchFamily="18" charset="0"/>
              </a:rPr>
              <a:t> </a:t>
            </a:r>
            <a:r>
              <a:rPr lang="hr-HR" dirty="0" err="1" smtClean="0">
                <a:latin typeface="Baskerville Old Face" pitchFamily="18" charset="0"/>
              </a:rPr>
              <a:t>the</a:t>
            </a:r>
            <a:r>
              <a:rPr lang="hr-HR" dirty="0" smtClean="0">
                <a:latin typeface="Baskerville Old Face" pitchFamily="18" charset="0"/>
              </a:rPr>
              <a:t> word BOR</a:t>
            </a:r>
          </a:p>
          <a:p>
            <a:pPr>
              <a:buNone/>
            </a:pPr>
            <a:r>
              <a:rPr lang="hr-HR" sz="1400" b="1" dirty="0" err="1" smtClean="0">
                <a:latin typeface="Baskerville Old Face" pitchFamily="18" charset="0"/>
              </a:rPr>
              <a:t>Solution</a:t>
            </a:r>
            <a:r>
              <a:rPr lang="hr-HR" sz="1400" b="1" dirty="0" smtClean="0">
                <a:latin typeface="Baskerville Old Face" pitchFamily="18" charset="0"/>
              </a:rPr>
              <a:t>: DRVO JE PRVO ( </a:t>
            </a:r>
            <a:r>
              <a:rPr lang="hr-HR" sz="1400" b="1" dirty="0" err="1" smtClean="0">
                <a:latin typeface="Baskerville Old Face" pitchFamily="18" charset="0"/>
              </a:rPr>
              <a:t>the</a:t>
            </a:r>
            <a:r>
              <a:rPr lang="hr-HR" sz="1400" b="1" dirty="0" smtClean="0">
                <a:latin typeface="Baskerville Old Face" pitchFamily="18" charset="0"/>
              </a:rPr>
              <a:t> wood is </a:t>
            </a:r>
            <a:r>
              <a:rPr lang="hr-HR" sz="1400" b="1" dirty="0" err="1" smtClean="0">
                <a:latin typeface="Baskerville Old Face" pitchFamily="18" charset="0"/>
              </a:rPr>
              <a:t>the</a:t>
            </a:r>
            <a:r>
              <a:rPr lang="hr-HR" sz="1400" b="1" dirty="0" smtClean="0">
                <a:latin typeface="Baskerville Old Face" pitchFamily="18" charset="0"/>
              </a:rPr>
              <a:t> first)</a:t>
            </a:r>
            <a:endParaRPr lang="hr-HR" sz="1500" b="1" dirty="0">
              <a:latin typeface="Baskerville Old Face" pitchFamily="18" charset="0"/>
            </a:endParaRPr>
          </a:p>
          <a:p>
            <a:pPr>
              <a:buNone/>
            </a:pPr>
            <a:endParaRPr lang="hr-HR" dirty="0">
              <a:latin typeface="Baskerville Old Face" pitchFamily="18" charset="0"/>
            </a:endParaRPr>
          </a:p>
        </p:txBody>
      </p:sp>
      <p:sp>
        <p:nvSpPr>
          <p:cNvPr id="4" name="Rezervirano mjesto sadržaja 3"/>
          <p:cNvSpPr>
            <a:spLocks noGrp="1"/>
          </p:cNvSpPr>
          <p:nvPr>
            <p:ph sz="half" idx="4294967295"/>
          </p:nvPr>
        </p:nvSpPr>
        <p:spPr>
          <a:xfrm>
            <a:off x="5105400" y="1600200"/>
            <a:ext cx="4038600" cy="4525963"/>
          </a:xfrm>
        </p:spPr>
        <p:txBody>
          <a:bodyPr/>
          <a:lstStyle/>
          <a:p>
            <a:pPr>
              <a:buNone/>
            </a:pPr>
            <a:endParaRPr lang="hr-HR" dirty="0" smtClean="0">
              <a:latin typeface="Baskerville Old Face" pitchFamily="18" charset="0"/>
            </a:endParaRPr>
          </a:p>
          <a:p>
            <a:endParaRPr lang="hr-HR" dirty="0">
              <a:latin typeface="Baskerville Old Face" pitchFamily="18" charset="0"/>
            </a:endParaRPr>
          </a:p>
          <a:p>
            <a:pPr>
              <a:buNone/>
            </a:pPr>
            <a:endParaRPr lang="hr-HR" dirty="0">
              <a:latin typeface="Baskerville Old Face" pitchFamily="18" charset="0"/>
            </a:endParaRPr>
          </a:p>
          <a:p>
            <a:pPr>
              <a:buNone/>
            </a:pPr>
            <a:endParaRPr lang="hr-HR" dirty="0">
              <a:latin typeface="Baskerville Old Face" pitchFamily="18" charset="0"/>
            </a:endParaRPr>
          </a:p>
        </p:txBody>
      </p:sp>
      <p:pic>
        <p:nvPicPr>
          <p:cNvPr id="5" name="Slika 4" descr="DSC00414 - kopija.JPG"/>
          <p:cNvPicPr>
            <a:picLocks noChangeAspect="1"/>
          </p:cNvPicPr>
          <p:nvPr/>
        </p:nvPicPr>
        <p:blipFill>
          <a:blip r:embed="rId2" cstate="print"/>
          <a:stretch>
            <a:fillRect/>
          </a:stretch>
        </p:blipFill>
        <p:spPr>
          <a:xfrm>
            <a:off x="2143108" y="2643182"/>
            <a:ext cx="4267200" cy="2847975"/>
          </a:xfrm>
          <a:prstGeom prst="rect">
            <a:avLst/>
          </a:prstGeom>
          <a:ln>
            <a:noFill/>
          </a:ln>
          <a:effectLst>
            <a:softEdge rad="112500"/>
          </a:effectLst>
          <a:scene3d>
            <a:camera prst="isometricOffAxis1Right"/>
            <a:lightRig rig="threePt" dir="t"/>
          </a:scene3d>
        </p:spPr>
      </p:pic>
      <p:sp>
        <p:nvSpPr>
          <p:cNvPr id="6" name="TekstniOkvir 5"/>
          <p:cNvSpPr txBox="1"/>
          <p:nvPr/>
        </p:nvSpPr>
        <p:spPr>
          <a:xfrm>
            <a:off x="467544" y="6021288"/>
            <a:ext cx="8208912" cy="646331"/>
          </a:xfrm>
          <a:prstGeom prst="rect">
            <a:avLst/>
          </a:prstGeom>
          <a:noFill/>
        </p:spPr>
        <p:txBody>
          <a:bodyPr wrap="square" rtlCol="0">
            <a:spAutoFit/>
          </a:bodyPr>
          <a:lstStyle/>
          <a:p>
            <a:r>
              <a:rPr lang="hr-HR" dirty="0" smtClean="0">
                <a:latin typeface="Baskerville Old Face" pitchFamily="18" charset="0"/>
              </a:rPr>
              <a:t>cedar = </a:t>
            </a:r>
            <a:r>
              <a:rPr lang="hr-HR" dirty="0" err="1" smtClean="0">
                <a:latin typeface="Baskerville Old Face" pitchFamily="18" charset="0"/>
              </a:rPr>
              <a:t>cedar</a:t>
            </a:r>
            <a:r>
              <a:rPr lang="hr-HR" dirty="0" smtClean="0">
                <a:latin typeface="Baskerville Old Face" pitchFamily="18" charset="0"/>
              </a:rPr>
              <a:t>; hrast = </a:t>
            </a:r>
            <a:r>
              <a:rPr lang="hr-HR" dirty="0" err="1" smtClean="0">
                <a:latin typeface="Baskerville Old Face" pitchFamily="18" charset="0"/>
              </a:rPr>
              <a:t>oak</a:t>
            </a:r>
            <a:r>
              <a:rPr lang="hr-HR" dirty="0" smtClean="0">
                <a:latin typeface="Baskerville Old Face" pitchFamily="18" charset="0"/>
              </a:rPr>
              <a:t>; javor = </a:t>
            </a:r>
            <a:r>
              <a:rPr lang="hr-HR" dirty="0" err="1" smtClean="0">
                <a:latin typeface="Baskerville Old Face" pitchFamily="18" charset="0"/>
              </a:rPr>
              <a:t>maple</a:t>
            </a:r>
            <a:r>
              <a:rPr lang="hr-HR" dirty="0" smtClean="0">
                <a:latin typeface="Baskerville Old Face" pitchFamily="18" charset="0"/>
              </a:rPr>
              <a:t>; smreka = </a:t>
            </a:r>
            <a:r>
              <a:rPr lang="hr-HR" dirty="0" err="1" smtClean="0">
                <a:latin typeface="Baskerville Old Face" pitchFamily="18" charset="0"/>
              </a:rPr>
              <a:t>spruce</a:t>
            </a:r>
            <a:r>
              <a:rPr lang="hr-HR" dirty="0" smtClean="0">
                <a:latin typeface="Baskerville Old Face" pitchFamily="18" charset="0"/>
              </a:rPr>
              <a:t>; lipa = </a:t>
            </a:r>
            <a:r>
              <a:rPr lang="hr-HR" dirty="0" err="1" smtClean="0">
                <a:latin typeface="Baskerville Old Face" pitchFamily="18" charset="0"/>
              </a:rPr>
              <a:t>linden</a:t>
            </a:r>
            <a:r>
              <a:rPr lang="hr-HR" dirty="0" smtClean="0">
                <a:latin typeface="Baskerville Old Face" pitchFamily="18" charset="0"/>
              </a:rPr>
              <a:t>; </a:t>
            </a:r>
          </a:p>
          <a:p>
            <a:r>
              <a:rPr lang="hr-HR" dirty="0" smtClean="0">
                <a:latin typeface="Baskerville Old Face" pitchFamily="18" charset="0"/>
              </a:rPr>
              <a:t>marelica = </a:t>
            </a:r>
            <a:r>
              <a:rPr lang="hr-HR" dirty="0" err="1" smtClean="0">
                <a:latin typeface="Baskerville Old Face" pitchFamily="18" charset="0"/>
              </a:rPr>
              <a:t>apricot</a:t>
            </a:r>
            <a:r>
              <a:rPr lang="hr-HR" dirty="0" smtClean="0">
                <a:latin typeface="Baskerville Old Face" pitchFamily="18" charset="0"/>
              </a:rPr>
              <a:t>; vrba = </a:t>
            </a:r>
            <a:r>
              <a:rPr lang="hr-HR" dirty="0" err="1" smtClean="0">
                <a:latin typeface="Baskerville Old Face" pitchFamily="18" charset="0"/>
              </a:rPr>
              <a:t>willow</a:t>
            </a:r>
            <a:r>
              <a:rPr lang="hr-HR" dirty="0" smtClean="0">
                <a:latin typeface="Baskerville Old Face" pitchFamily="18" charset="0"/>
              </a:rPr>
              <a:t>; bor = pine</a:t>
            </a:r>
            <a:endParaRPr lang="hr-HR" dirty="0">
              <a:latin typeface="Baskerville Old Face" pitchFamily="18"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heckerboard(across)">
                                      <p:cBhvr>
                                        <p:cTn id="10" dur="500"/>
                                        <p:tgtEl>
                                          <p:spTgt spid="3">
                                            <p:txEl>
                                              <p:pRg st="0" end="0"/>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heckerboard(across)">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edg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aslov 1"/>
          <p:cNvSpPr>
            <a:spLocks noGrp="1"/>
          </p:cNvSpPr>
          <p:nvPr>
            <p:ph type="ctrTitle"/>
          </p:nvPr>
        </p:nvSpPr>
        <p:spPr/>
        <p:txBody>
          <a:bodyPr/>
          <a:lstStyle/>
          <a:p>
            <a:r>
              <a:rPr lang="hr-HR" dirty="0" err="1" smtClean="0">
                <a:latin typeface="Baskerville Old Face" pitchFamily="18" charset="0"/>
              </a:rPr>
              <a:t>Similarity</a:t>
            </a:r>
            <a:r>
              <a:rPr lang="hr-HR" dirty="0" smtClean="0">
                <a:latin typeface="Baskerville Old Face" pitchFamily="18" charset="0"/>
              </a:rPr>
              <a:t> </a:t>
            </a:r>
            <a:r>
              <a:rPr lang="hr-HR" dirty="0" err="1" smtClean="0">
                <a:latin typeface="Baskerville Old Face" pitchFamily="18" charset="0"/>
              </a:rPr>
              <a:t>of</a:t>
            </a:r>
            <a:r>
              <a:rPr lang="hr-HR" dirty="0" smtClean="0">
                <a:latin typeface="Baskerville Old Face" pitchFamily="18" charset="0"/>
              </a:rPr>
              <a:t> </a:t>
            </a:r>
            <a:r>
              <a:rPr lang="hr-HR" dirty="0" err="1" smtClean="0">
                <a:latin typeface="Baskerville Old Face" pitchFamily="18" charset="0"/>
              </a:rPr>
              <a:t>triangles</a:t>
            </a:r>
            <a:endParaRPr lang="hr-HR" dirty="0" smtClean="0">
              <a:latin typeface="Baskerville Old Face" pitchFamily="18" charset="0"/>
            </a:endParaRPr>
          </a:p>
        </p:txBody>
      </p:sp>
      <p:sp>
        <p:nvSpPr>
          <p:cNvPr id="16387" name="Podnaslov 2"/>
          <p:cNvSpPr>
            <a:spLocks noGrp="1"/>
          </p:cNvSpPr>
          <p:nvPr>
            <p:ph type="subTitle" idx="1"/>
          </p:nvPr>
        </p:nvSpPr>
        <p:spPr/>
        <p:txBody>
          <a:bodyPr/>
          <a:lstStyle/>
          <a:p>
            <a:endParaRPr lang="sr-Latn-CS" smtClean="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p:cTn id="7" dur="1000" fill="hold"/>
                                        <p:tgtEl>
                                          <p:spTgt spid="16386"/>
                                        </p:tgtEl>
                                        <p:attrNameLst>
                                          <p:attrName>ppt_w</p:attrName>
                                        </p:attrNameLst>
                                      </p:cBhvr>
                                      <p:tavLst>
                                        <p:tav tm="0">
                                          <p:val>
                                            <p:fltVal val="0"/>
                                          </p:val>
                                        </p:tav>
                                        <p:tav tm="100000">
                                          <p:val>
                                            <p:strVal val="#ppt_w"/>
                                          </p:val>
                                        </p:tav>
                                      </p:tavLst>
                                    </p:anim>
                                    <p:anim calcmode="lin" valueType="num">
                                      <p:cBhvr>
                                        <p:cTn id="8" dur="1000" fill="hold"/>
                                        <p:tgtEl>
                                          <p:spTgt spid="16386"/>
                                        </p:tgtEl>
                                        <p:attrNameLst>
                                          <p:attrName>ppt_h</p:attrName>
                                        </p:attrNameLst>
                                      </p:cBhvr>
                                      <p:tavLst>
                                        <p:tav tm="0">
                                          <p:val>
                                            <p:fltVal val="0"/>
                                          </p:val>
                                        </p:tav>
                                        <p:tav tm="100000">
                                          <p:val>
                                            <p:strVal val="#ppt_h"/>
                                          </p:val>
                                        </p:tav>
                                      </p:tavLst>
                                    </p:anim>
                                    <p:anim calcmode="lin" valueType="num">
                                      <p:cBhvr>
                                        <p:cTn id="9" dur="1000" fill="hold"/>
                                        <p:tgtEl>
                                          <p:spTgt spid="1638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38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p:txBody>
          <a:bodyPr/>
          <a:lstStyle/>
          <a:p>
            <a:pPr eaLnBrk="1" hangingPunct="1"/>
            <a:endParaRPr lang="sr-Latn-CS" smtClean="0"/>
          </a:p>
        </p:txBody>
      </p:sp>
      <p:sp>
        <p:nvSpPr>
          <p:cNvPr id="17411" name="Rectangle 7"/>
          <p:cNvSpPr>
            <a:spLocks noGrp="1" noChangeArrowheads="1"/>
          </p:cNvSpPr>
          <p:nvPr>
            <p:ph type="body" sz="half" idx="1"/>
          </p:nvPr>
        </p:nvSpPr>
        <p:spPr/>
        <p:txBody>
          <a:bodyPr/>
          <a:lstStyle/>
          <a:p>
            <a:pPr eaLnBrk="1" hangingPunct="1"/>
            <a:r>
              <a:rPr lang="hr-HR" sz="2800" dirty="0" smtClean="0">
                <a:latin typeface="Baskerville Old Face" pitchFamily="18" charset="0"/>
              </a:rPr>
              <a:t>I wonder how </a:t>
            </a:r>
            <a:r>
              <a:rPr lang="hr-HR" sz="2800" dirty="0" err="1" smtClean="0">
                <a:latin typeface="Baskerville Old Face" pitchFamily="18" charset="0"/>
              </a:rPr>
              <a:t>tall</a:t>
            </a:r>
            <a:r>
              <a:rPr lang="hr-HR" sz="2800" dirty="0" smtClean="0">
                <a:latin typeface="Baskerville Old Face" pitchFamily="18" charset="0"/>
              </a:rPr>
              <a:t> </a:t>
            </a:r>
            <a:r>
              <a:rPr lang="hr-HR" sz="2800" dirty="0" err="1" smtClean="0">
                <a:latin typeface="Baskerville Old Face" pitchFamily="18" charset="0"/>
              </a:rPr>
              <a:t>that</a:t>
            </a:r>
            <a:r>
              <a:rPr lang="hr-HR" sz="2800" dirty="0" smtClean="0">
                <a:latin typeface="Baskerville Old Face" pitchFamily="18" charset="0"/>
              </a:rPr>
              <a:t> </a:t>
            </a:r>
            <a:r>
              <a:rPr lang="hr-HR" sz="2800" dirty="0" err="1" smtClean="0">
                <a:latin typeface="Baskerville Old Face" pitchFamily="18" charset="0"/>
              </a:rPr>
              <a:t>tree</a:t>
            </a:r>
            <a:r>
              <a:rPr lang="hr-HR" sz="2800" dirty="0" smtClean="0">
                <a:latin typeface="Baskerville Old Face" pitchFamily="18" charset="0"/>
              </a:rPr>
              <a:t> is?</a:t>
            </a:r>
          </a:p>
        </p:txBody>
      </p:sp>
      <p:pic>
        <p:nvPicPr>
          <p:cNvPr id="17412" name="Picture 9" descr="sara slike 1"/>
          <p:cNvPicPr>
            <a:picLocks noGrp="1" noChangeAspect="1" noChangeArrowheads="1"/>
          </p:cNvPicPr>
          <p:nvPr>
            <p:ph sz="half" idx="2"/>
          </p:nvPr>
        </p:nvPicPr>
        <p:blipFill>
          <a:blip r:embed="rId2" cstate="print"/>
          <a:srcRect/>
          <a:stretch>
            <a:fillRect/>
          </a:stretch>
        </p:blipFill>
        <p:spPr>
          <a:xfrm>
            <a:off x="4970463" y="1600200"/>
            <a:ext cx="3394075" cy="4525963"/>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p:cTn id="7" dur="1000" fill="hold"/>
                                        <p:tgtEl>
                                          <p:spTgt spid="1741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741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741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741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17412"/>
                                        </p:tgtEl>
                                        <p:attrNameLst>
                                          <p:attrName>style.visibility</p:attrName>
                                        </p:attrNameLst>
                                      </p:cBhvr>
                                      <p:to>
                                        <p:strVal val="visible"/>
                                      </p:to>
                                    </p:set>
                                    <p:anim calcmode="lin" valueType="num">
                                      <p:cBhvr>
                                        <p:cTn id="15" dur="500" fill="hold"/>
                                        <p:tgtEl>
                                          <p:spTgt spid="17412"/>
                                        </p:tgtEl>
                                        <p:attrNameLst>
                                          <p:attrName>ppt_w</p:attrName>
                                        </p:attrNameLst>
                                      </p:cBhvr>
                                      <p:tavLst>
                                        <p:tav tm="0">
                                          <p:val>
                                            <p:fltVal val="0"/>
                                          </p:val>
                                        </p:tav>
                                        <p:tav tm="100000">
                                          <p:val>
                                            <p:strVal val="#ppt_w"/>
                                          </p:val>
                                        </p:tav>
                                      </p:tavLst>
                                    </p:anim>
                                    <p:anim calcmode="lin" valueType="num">
                                      <p:cBhvr>
                                        <p:cTn id="16" dur="500" fill="hold"/>
                                        <p:tgtEl>
                                          <p:spTgt spid="17412"/>
                                        </p:tgtEl>
                                        <p:attrNameLst>
                                          <p:attrName>ppt_h</p:attrName>
                                        </p:attrNameLst>
                                      </p:cBhvr>
                                      <p:tavLst>
                                        <p:tav tm="0">
                                          <p:val>
                                            <p:fltVal val="0"/>
                                          </p:val>
                                        </p:tav>
                                        <p:tav tm="100000">
                                          <p:val>
                                            <p:strVal val="#ppt_h"/>
                                          </p:val>
                                        </p:tav>
                                      </p:tavLst>
                                    </p:anim>
                                    <p:anim calcmode="lin" valueType="num">
                                      <p:cBhvr>
                                        <p:cTn id="17" dur="500" fill="hold"/>
                                        <p:tgtEl>
                                          <p:spTgt spid="17412"/>
                                        </p:tgtEl>
                                        <p:attrNameLst>
                                          <p:attrName>style.rotation</p:attrName>
                                        </p:attrNameLst>
                                      </p:cBhvr>
                                      <p:tavLst>
                                        <p:tav tm="0">
                                          <p:val>
                                            <p:fltVal val="90"/>
                                          </p:val>
                                        </p:tav>
                                        <p:tav tm="100000">
                                          <p:val>
                                            <p:fltVal val="0"/>
                                          </p:val>
                                        </p:tav>
                                      </p:tavLst>
                                    </p:anim>
                                    <p:animEffect transition="in" filter="fade">
                                      <p:cBhvr>
                                        <p:cTn id="18"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ctrTitle"/>
          </p:nvPr>
        </p:nvSpPr>
        <p:spPr/>
        <p:txBody>
          <a:bodyPr>
            <a:normAutofit fontScale="90000"/>
          </a:bodyPr>
          <a:lstStyle/>
          <a:p>
            <a:pPr eaLnBrk="1" hangingPunct="1"/>
            <a:r>
              <a:rPr lang="hr-HR" sz="4000" dirty="0" err="1" smtClean="0">
                <a:latin typeface="Baskerville Old Face" pitchFamily="18" charset="0"/>
              </a:rPr>
              <a:t>Hmm</a:t>
            </a:r>
            <a:r>
              <a:rPr lang="hr-HR" sz="4000" dirty="0" smtClean="0">
                <a:latin typeface="Baskerville Old Face" pitchFamily="18" charset="0"/>
              </a:rPr>
              <a:t>, </a:t>
            </a:r>
            <a:r>
              <a:rPr lang="hr-HR" sz="4000" dirty="0" err="1" smtClean="0">
                <a:latin typeface="Baskerville Old Face" pitchFamily="18" charset="0"/>
              </a:rPr>
              <a:t>if</a:t>
            </a:r>
            <a:r>
              <a:rPr lang="hr-HR" sz="4000" dirty="0" smtClean="0">
                <a:latin typeface="Baskerville Old Face" pitchFamily="18" charset="0"/>
              </a:rPr>
              <a:t> </a:t>
            </a:r>
            <a:r>
              <a:rPr lang="hr-HR" sz="4000" dirty="0" err="1" smtClean="0">
                <a:latin typeface="Baskerville Old Face" pitchFamily="18" charset="0"/>
              </a:rPr>
              <a:t>Tales</a:t>
            </a:r>
            <a:r>
              <a:rPr lang="hr-HR" sz="4000" dirty="0" smtClean="0">
                <a:latin typeface="Baskerville Old Face" pitchFamily="18" charset="0"/>
              </a:rPr>
              <a:t> </a:t>
            </a:r>
            <a:r>
              <a:rPr lang="hr-HR" sz="4000" dirty="0" err="1" smtClean="0">
                <a:latin typeface="Baskerville Old Face" pitchFamily="18" charset="0"/>
              </a:rPr>
              <a:t>could</a:t>
            </a:r>
            <a:r>
              <a:rPr lang="hr-HR" sz="4000" dirty="0" smtClean="0">
                <a:latin typeface="Baskerville Old Face" pitchFamily="18" charset="0"/>
              </a:rPr>
              <a:t> </a:t>
            </a:r>
            <a:r>
              <a:rPr lang="hr-HR" sz="4000" dirty="0" err="1" smtClean="0">
                <a:latin typeface="Baskerville Old Face" pitchFamily="18" charset="0"/>
              </a:rPr>
              <a:t>define</a:t>
            </a:r>
            <a:r>
              <a:rPr lang="hr-HR" sz="4000" dirty="0" smtClean="0">
                <a:latin typeface="Baskerville Old Face" pitchFamily="18" charset="0"/>
              </a:rPr>
              <a:t> </a:t>
            </a:r>
            <a:r>
              <a:rPr lang="hr-HR" sz="4000" dirty="0" err="1" smtClean="0">
                <a:latin typeface="Baskerville Old Face" pitchFamily="18" charset="0"/>
              </a:rPr>
              <a:t>the</a:t>
            </a:r>
            <a:r>
              <a:rPr lang="hr-HR" sz="4000" dirty="0" smtClean="0">
                <a:latin typeface="Baskerville Old Face" pitchFamily="18" charset="0"/>
              </a:rPr>
              <a:t> </a:t>
            </a:r>
            <a:r>
              <a:rPr lang="hr-HR" sz="4000" dirty="0" err="1" smtClean="0">
                <a:latin typeface="Baskerville Old Face" pitchFamily="18" charset="0"/>
              </a:rPr>
              <a:t>height</a:t>
            </a:r>
            <a:r>
              <a:rPr lang="hr-HR" sz="4000" dirty="0" smtClean="0">
                <a:latin typeface="Baskerville Old Face" pitchFamily="18" charset="0"/>
              </a:rPr>
              <a:t> </a:t>
            </a:r>
            <a:r>
              <a:rPr lang="hr-HR" sz="4000" dirty="0" err="1" smtClean="0">
                <a:latin typeface="Baskerville Old Face" pitchFamily="18" charset="0"/>
              </a:rPr>
              <a:t>of</a:t>
            </a:r>
            <a:r>
              <a:rPr lang="hr-HR" sz="4000" dirty="0" smtClean="0">
                <a:latin typeface="Baskerville Old Face" pitchFamily="18" charset="0"/>
              </a:rPr>
              <a:t> </a:t>
            </a:r>
            <a:r>
              <a:rPr lang="hr-HR" sz="4000" dirty="0" err="1" smtClean="0">
                <a:latin typeface="Baskerville Old Face" pitchFamily="18" charset="0"/>
              </a:rPr>
              <a:t>Cheops</a:t>
            </a:r>
            <a:r>
              <a:rPr lang="hr-HR" sz="4000" dirty="0" smtClean="0">
                <a:latin typeface="Baskerville Old Face" pitchFamily="18" charset="0"/>
              </a:rPr>
              <a:t> </a:t>
            </a:r>
            <a:r>
              <a:rPr lang="hr-HR" sz="4000" dirty="0" err="1" smtClean="0">
                <a:latin typeface="Baskerville Old Face" pitchFamily="18" charset="0"/>
              </a:rPr>
              <a:t>pyramid</a:t>
            </a:r>
            <a:r>
              <a:rPr lang="hr-HR" sz="4000" dirty="0" smtClean="0">
                <a:latin typeface="Baskerville Old Face" pitchFamily="18" charset="0"/>
              </a:rPr>
              <a:t> 2500 </a:t>
            </a:r>
            <a:r>
              <a:rPr lang="hr-HR" sz="4000" dirty="0" err="1" smtClean="0">
                <a:latin typeface="Baskerville Old Face" pitchFamily="18" charset="0"/>
              </a:rPr>
              <a:t>years</a:t>
            </a:r>
            <a:r>
              <a:rPr lang="hr-HR" sz="4000" dirty="0" smtClean="0">
                <a:latin typeface="Baskerville Old Face" pitchFamily="18" charset="0"/>
              </a:rPr>
              <a:t> ago, </a:t>
            </a:r>
            <a:r>
              <a:rPr lang="hr-HR" sz="4000" dirty="0" err="1" smtClean="0">
                <a:latin typeface="Baskerville Old Face" pitchFamily="18" charset="0"/>
              </a:rPr>
              <a:t>why</a:t>
            </a:r>
            <a:r>
              <a:rPr lang="hr-HR" sz="4000" dirty="0" smtClean="0">
                <a:latin typeface="Baskerville Old Face" pitchFamily="18" charset="0"/>
              </a:rPr>
              <a:t> </a:t>
            </a:r>
            <a:r>
              <a:rPr lang="hr-HR" sz="4000" dirty="0" err="1" smtClean="0">
                <a:latin typeface="Baskerville Old Face" pitchFamily="18" charset="0"/>
              </a:rPr>
              <a:t>couldn</a:t>
            </a:r>
            <a:r>
              <a:rPr lang="hr-HR" sz="4000" dirty="0" smtClean="0">
                <a:latin typeface="Baskerville Old Face" pitchFamily="18" charset="0"/>
              </a:rPr>
              <a:t>’t I </a:t>
            </a:r>
            <a:r>
              <a:rPr lang="hr-HR" sz="4000" dirty="0" err="1" smtClean="0">
                <a:latin typeface="Baskerville Old Face" pitchFamily="18" charset="0"/>
              </a:rPr>
              <a:t>calculate</a:t>
            </a:r>
            <a:r>
              <a:rPr lang="hr-HR" sz="4000" dirty="0" smtClean="0">
                <a:latin typeface="Baskerville Old Face" pitchFamily="18" charset="0"/>
              </a:rPr>
              <a:t> </a:t>
            </a:r>
            <a:r>
              <a:rPr lang="hr-HR" sz="4000" dirty="0" err="1" smtClean="0">
                <a:latin typeface="Baskerville Old Face" pitchFamily="18" charset="0"/>
              </a:rPr>
              <a:t>the</a:t>
            </a:r>
            <a:r>
              <a:rPr lang="hr-HR" sz="4000" dirty="0" smtClean="0">
                <a:latin typeface="Baskerville Old Face" pitchFamily="18" charset="0"/>
              </a:rPr>
              <a:t> </a:t>
            </a:r>
            <a:r>
              <a:rPr lang="hr-HR" sz="4000" dirty="0" err="1" smtClean="0">
                <a:latin typeface="Baskerville Old Face" pitchFamily="18" charset="0"/>
              </a:rPr>
              <a:t>height</a:t>
            </a:r>
            <a:r>
              <a:rPr lang="hr-HR" sz="4000" dirty="0" smtClean="0">
                <a:latin typeface="Baskerville Old Face" pitchFamily="18" charset="0"/>
              </a:rPr>
              <a:t> </a:t>
            </a:r>
            <a:r>
              <a:rPr lang="hr-HR" sz="4000" dirty="0" err="1" smtClean="0">
                <a:latin typeface="Baskerville Old Face" pitchFamily="18" charset="0"/>
              </a:rPr>
              <a:t>of</a:t>
            </a:r>
            <a:r>
              <a:rPr lang="hr-HR" sz="4000" dirty="0" smtClean="0">
                <a:latin typeface="Baskerville Old Face" pitchFamily="18" charset="0"/>
              </a:rPr>
              <a:t> </a:t>
            </a:r>
            <a:r>
              <a:rPr lang="hr-HR" sz="4000" dirty="0" err="1" smtClean="0">
                <a:latin typeface="Baskerville Old Face" pitchFamily="18" charset="0"/>
              </a:rPr>
              <a:t>this</a:t>
            </a:r>
            <a:r>
              <a:rPr lang="hr-HR" sz="4000" dirty="0" smtClean="0">
                <a:latin typeface="Baskerville Old Face" pitchFamily="18" charset="0"/>
              </a:rPr>
              <a:t> </a:t>
            </a:r>
            <a:r>
              <a:rPr lang="hr-HR" sz="4000" dirty="0" err="1" smtClean="0">
                <a:latin typeface="Baskerville Old Face" pitchFamily="18" charset="0"/>
              </a:rPr>
              <a:t>tree</a:t>
            </a:r>
            <a:r>
              <a:rPr lang="hr-HR" sz="4000" dirty="0" smtClean="0">
                <a:latin typeface="Baskerville Old Face" pitchFamily="18" charset="0"/>
              </a:rPr>
              <a:t>… </a:t>
            </a:r>
          </a:p>
        </p:txBody>
      </p:sp>
      <p:sp>
        <p:nvSpPr>
          <p:cNvPr id="18435" name="Rectangle 5"/>
          <p:cNvSpPr>
            <a:spLocks noGrp="1" noChangeArrowheads="1"/>
          </p:cNvSpPr>
          <p:nvPr>
            <p:ph type="subTitle" idx="1"/>
          </p:nvPr>
        </p:nvSpPr>
        <p:spPr/>
        <p:txBody>
          <a:bodyPr/>
          <a:lstStyle/>
          <a:p>
            <a:pPr eaLnBrk="1" hangingPunct="1"/>
            <a:endParaRPr lang="sr-Latn-CS" smtClean="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p:cTn id="7" dur="1000" fill="hold"/>
                                        <p:tgtEl>
                                          <p:spTgt spid="18434"/>
                                        </p:tgtEl>
                                        <p:attrNameLst>
                                          <p:attrName>ppt_w</p:attrName>
                                        </p:attrNameLst>
                                      </p:cBhvr>
                                      <p:tavLst>
                                        <p:tav tm="0">
                                          <p:val>
                                            <p:fltVal val="0"/>
                                          </p:val>
                                        </p:tav>
                                        <p:tav tm="100000">
                                          <p:val>
                                            <p:strVal val="#ppt_w"/>
                                          </p:val>
                                        </p:tav>
                                      </p:tavLst>
                                    </p:anim>
                                    <p:anim calcmode="lin" valueType="num">
                                      <p:cBhvr>
                                        <p:cTn id="8" dur="1000" fill="hold"/>
                                        <p:tgtEl>
                                          <p:spTgt spid="18434"/>
                                        </p:tgtEl>
                                        <p:attrNameLst>
                                          <p:attrName>ppt_h</p:attrName>
                                        </p:attrNameLst>
                                      </p:cBhvr>
                                      <p:tavLst>
                                        <p:tav tm="0">
                                          <p:val>
                                            <p:fltVal val="0"/>
                                          </p:val>
                                        </p:tav>
                                        <p:tav tm="100000">
                                          <p:val>
                                            <p:strVal val="#ppt_h"/>
                                          </p:val>
                                        </p:tav>
                                      </p:tavLst>
                                    </p:anim>
                                    <p:anim calcmode="lin" valueType="num">
                                      <p:cBhvr>
                                        <p:cTn id="9" dur="1000" fill="hold"/>
                                        <p:tgtEl>
                                          <p:spTgt spid="1843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43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2"/>
          <p:cNvSpPr>
            <a:spLocks noGrp="1" noChangeArrowheads="1"/>
          </p:cNvSpPr>
          <p:nvPr>
            <p:ph type="ctrTitle"/>
          </p:nvPr>
        </p:nvSpPr>
        <p:spPr/>
        <p:txBody>
          <a:bodyPr>
            <a:normAutofit fontScale="90000"/>
          </a:bodyPr>
          <a:lstStyle/>
          <a:p>
            <a:pPr eaLnBrk="1" hangingPunct="1"/>
            <a:r>
              <a:rPr lang="hr-HR" sz="4000" dirty="0" err="1" smtClean="0">
                <a:latin typeface="Baskerville Old Face" pitchFamily="18" charset="0"/>
              </a:rPr>
              <a:t>All</a:t>
            </a:r>
            <a:r>
              <a:rPr lang="hr-HR" sz="4000" dirty="0" smtClean="0">
                <a:latin typeface="Baskerville Old Face" pitchFamily="18" charset="0"/>
              </a:rPr>
              <a:t> I </a:t>
            </a:r>
            <a:r>
              <a:rPr lang="hr-HR" sz="4000" dirty="0" err="1" smtClean="0">
                <a:latin typeface="Baskerville Old Face" pitchFamily="18" charset="0"/>
              </a:rPr>
              <a:t>need</a:t>
            </a:r>
            <a:r>
              <a:rPr lang="hr-HR" sz="4000" dirty="0" smtClean="0">
                <a:latin typeface="Baskerville Old Face" pitchFamily="18" charset="0"/>
              </a:rPr>
              <a:t> is a </a:t>
            </a:r>
            <a:r>
              <a:rPr lang="hr-HR" sz="4000" dirty="0" err="1" smtClean="0">
                <a:latin typeface="Baskerville Old Face" pitchFamily="18" charset="0"/>
              </a:rPr>
              <a:t>wooden</a:t>
            </a:r>
            <a:r>
              <a:rPr lang="hr-HR" sz="4000" dirty="0" smtClean="0">
                <a:latin typeface="Baskerville Old Face" pitchFamily="18" charset="0"/>
              </a:rPr>
              <a:t> </a:t>
            </a:r>
            <a:r>
              <a:rPr lang="hr-HR" sz="4000" dirty="0" err="1" smtClean="0">
                <a:latin typeface="Baskerville Old Face" pitchFamily="18" charset="0"/>
              </a:rPr>
              <a:t>stick</a:t>
            </a:r>
            <a:r>
              <a:rPr lang="hr-HR" sz="4000" dirty="0" smtClean="0">
                <a:latin typeface="Baskerville Old Face" pitchFamily="18" charset="0"/>
              </a:rPr>
              <a:t>, </a:t>
            </a:r>
            <a:r>
              <a:rPr lang="hr-HR" sz="4000" dirty="0" err="1" smtClean="0">
                <a:latin typeface="Baskerville Old Face" pitchFamily="18" charset="0"/>
              </a:rPr>
              <a:t>measuring</a:t>
            </a:r>
            <a:r>
              <a:rPr lang="hr-HR" sz="4000" dirty="0" smtClean="0">
                <a:latin typeface="Baskerville Old Face" pitchFamily="18" charset="0"/>
              </a:rPr>
              <a:t> </a:t>
            </a:r>
            <a:r>
              <a:rPr lang="hr-HR" sz="4000" dirty="0" err="1" smtClean="0">
                <a:latin typeface="Baskerville Old Face" pitchFamily="18" charset="0"/>
              </a:rPr>
              <a:t>tape</a:t>
            </a:r>
            <a:r>
              <a:rPr lang="hr-HR" sz="4000" dirty="0" smtClean="0">
                <a:latin typeface="Baskerville Old Face" pitchFamily="18" charset="0"/>
              </a:rPr>
              <a:t> </a:t>
            </a:r>
            <a:r>
              <a:rPr lang="hr-HR" sz="4000" dirty="0" err="1" smtClean="0">
                <a:latin typeface="Baskerville Old Face" pitchFamily="18" charset="0"/>
              </a:rPr>
              <a:t>and</a:t>
            </a:r>
            <a:r>
              <a:rPr lang="hr-HR" sz="4000" dirty="0" smtClean="0">
                <a:latin typeface="Baskerville Old Face" pitchFamily="18" charset="0"/>
              </a:rPr>
              <a:t> some </a:t>
            </a:r>
            <a:r>
              <a:rPr lang="hr-HR" sz="4000" dirty="0" err="1" smtClean="0">
                <a:latin typeface="Baskerville Old Face" pitchFamily="18" charset="0"/>
              </a:rPr>
              <a:t>mathematical</a:t>
            </a:r>
            <a:r>
              <a:rPr lang="hr-HR" sz="4000" dirty="0" smtClean="0">
                <a:latin typeface="Baskerville Old Face" pitchFamily="18" charset="0"/>
              </a:rPr>
              <a:t> </a:t>
            </a:r>
            <a:r>
              <a:rPr lang="hr-HR" sz="4000" dirty="0" err="1" smtClean="0">
                <a:latin typeface="Baskerville Old Face" pitchFamily="18" charset="0"/>
              </a:rPr>
              <a:t>knowledge</a:t>
            </a:r>
            <a:r>
              <a:rPr lang="hr-HR" sz="4000" dirty="0" smtClean="0">
                <a:latin typeface="Baskerville Old Face" pitchFamily="18" charset="0"/>
              </a:rPr>
              <a:t> </a:t>
            </a:r>
            <a:r>
              <a:rPr lang="hr-HR" sz="4000" dirty="0" err="1" smtClean="0">
                <a:latin typeface="Baskerville Old Face" pitchFamily="18" charset="0"/>
              </a:rPr>
              <a:t>about</a:t>
            </a:r>
            <a:r>
              <a:rPr lang="hr-HR" sz="4000" dirty="0" smtClean="0">
                <a:latin typeface="Baskerville Old Face" pitchFamily="18" charset="0"/>
              </a:rPr>
              <a:t> </a:t>
            </a:r>
            <a:r>
              <a:rPr lang="hr-HR" sz="4000" dirty="0" err="1" smtClean="0">
                <a:latin typeface="Baskerville Old Face" pitchFamily="18" charset="0"/>
              </a:rPr>
              <a:t>the</a:t>
            </a:r>
            <a:r>
              <a:rPr lang="hr-HR" sz="4000" dirty="0" smtClean="0">
                <a:latin typeface="Baskerville Old Face" pitchFamily="18" charset="0"/>
              </a:rPr>
              <a:t> </a:t>
            </a:r>
            <a:r>
              <a:rPr lang="hr-HR" sz="4000" dirty="0" err="1" smtClean="0">
                <a:latin typeface="Baskerville Old Face" pitchFamily="18" charset="0"/>
              </a:rPr>
              <a:t>similarity</a:t>
            </a:r>
            <a:r>
              <a:rPr lang="hr-HR" sz="4000" dirty="0" smtClean="0">
                <a:latin typeface="Baskerville Old Face" pitchFamily="18" charset="0"/>
              </a:rPr>
              <a:t> </a:t>
            </a:r>
            <a:r>
              <a:rPr lang="hr-HR" sz="4000" dirty="0" err="1" smtClean="0">
                <a:latin typeface="Baskerville Old Face" pitchFamily="18" charset="0"/>
              </a:rPr>
              <a:t>of</a:t>
            </a:r>
            <a:r>
              <a:rPr lang="hr-HR" sz="4000" dirty="0" smtClean="0">
                <a:latin typeface="Baskerville Old Face" pitchFamily="18" charset="0"/>
              </a:rPr>
              <a:t> </a:t>
            </a:r>
            <a:r>
              <a:rPr lang="hr-HR" sz="4000" dirty="0" err="1" smtClean="0">
                <a:latin typeface="Baskerville Old Face" pitchFamily="18" charset="0"/>
              </a:rPr>
              <a:t>triangles</a:t>
            </a:r>
            <a:r>
              <a:rPr lang="hr-HR" sz="4000" dirty="0" smtClean="0">
                <a:latin typeface="Baskerville Old Face" pitchFamily="18" charset="0"/>
              </a:rPr>
              <a:t>.</a:t>
            </a:r>
          </a:p>
        </p:txBody>
      </p:sp>
      <p:sp>
        <p:nvSpPr>
          <p:cNvPr id="19459" name="Rectangle 16"/>
          <p:cNvSpPr>
            <a:spLocks noGrp="1" noChangeArrowheads="1"/>
          </p:cNvSpPr>
          <p:nvPr>
            <p:ph type="subTitle" idx="1"/>
          </p:nvPr>
        </p:nvSpPr>
        <p:spPr/>
        <p:txBody>
          <a:bodyPr/>
          <a:lstStyle/>
          <a:p>
            <a:pPr eaLnBrk="1" hangingPunct="1"/>
            <a:endParaRPr lang="sr-Latn-CS" smtClean="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p:cTn id="7" dur="1000" fill="hold"/>
                                        <p:tgtEl>
                                          <p:spTgt spid="19458"/>
                                        </p:tgtEl>
                                        <p:attrNameLst>
                                          <p:attrName>ppt_w</p:attrName>
                                        </p:attrNameLst>
                                      </p:cBhvr>
                                      <p:tavLst>
                                        <p:tav tm="0">
                                          <p:val>
                                            <p:fltVal val="0"/>
                                          </p:val>
                                        </p:tav>
                                        <p:tav tm="100000">
                                          <p:val>
                                            <p:strVal val="#ppt_w"/>
                                          </p:val>
                                        </p:tav>
                                      </p:tavLst>
                                    </p:anim>
                                    <p:anim calcmode="lin" valueType="num">
                                      <p:cBhvr>
                                        <p:cTn id="8" dur="1000" fill="hold"/>
                                        <p:tgtEl>
                                          <p:spTgt spid="19458"/>
                                        </p:tgtEl>
                                        <p:attrNameLst>
                                          <p:attrName>ppt_h</p:attrName>
                                        </p:attrNameLst>
                                      </p:cBhvr>
                                      <p:tavLst>
                                        <p:tav tm="0">
                                          <p:val>
                                            <p:fltVal val="0"/>
                                          </p:val>
                                        </p:tav>
                                        <p:tav tm="100000">
                                          <p:val>
                                            <p:strVal val="#ppt_h"/>
                                          </p:val>
                                        </p:tav>
                                      </p:tavLst>
                                    </p:anim>
                                    <p:anim calcmode="lin" valueType="num">
                                      <p:cBhvr>
                                        <p:cTn id="9" dur="1000" fill="hold"/>
                                        <p:tgtEl>
                                          <p:spTgt spid="1945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45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sara slike 2"/>
          <p:cNvPicPr>
            <a:picLocks noChangeAspect="1" noChangeArrowheads="1"/>
          </p:cNvPicPr>
          <p:nvPr/>
        </p:nvPicPr>
        <p:blipFill>
          <a:blip r:embed="rId2" cstate="print"/>
          <a:srcRect/>
          <a:stretch>
            <a:fillRect/>
          </a:stretch>
        </p:blipFill>
        <p:spPr bwMode="auto">
          <a:xfrm>
            <a:off x="2285984" y="357166"/>
            <a:ext cx="4681537" cy="6242050"/>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0482"/>
                                        </p:tgtEl>
                                        <p:attrNameLst>
                                          <p:attrName>style.visibility</p:attrName>
                                        </p:attrNameLst>
                                      </p:cBhvr>
                                      <p:to>
                                        <p:strVal val="visible"/>
                                      </p:to>
                                    </p:set>
                                    <p:anim calcmode="lin" valueType="num">
                                      <p:cBhvr>
                                        <p:cTn id="7" dur="1000" fill="hold"/>
                                        <p:tgtEl>
                                          <p:spTgt spid="20482"/>
                                        </p:tgtEl>
                                        <p:attrNameLst>
                                          <p:attrName>ppt_w</p:attrName>
                                        </p:attrNameLst>
                                      </p:cBhvr>
                                      <p:tavLst>
                                        <p:tav tm="0">
                                          <p:val>
                                            <p:fltVal val="0"/>
                                          </p:val>
                                        </p:tav>
                                        <p:tav tm="100000">
                                          <p:val>
                                            <p:strVal val="#ppt_w"/>
                                          </p:val>
                                        </p:tav>
                                      </p:tavLst>
                                    </p:anim>
                                    <p:anim calcmode="lin" valueType="num">
                                      <p:cBhvr>
                                        <p:cTn id="8" dur="1000" fill="hold"/>
                                        <p:tgtEl>
                                          <p:spTgt spid="20482"/>
                                        </p:tgtEl>
                                        <p:attrNameLst>
                                          <p:attrName>ppt_h</p:attrName>
                                        </p:attrNameLst>
                                      </p:cBhvr>
                                      <p:tavLst>
                                        <p:tav tm="0">
                                          <p:val>
                                            <p:fltVal val="0"/>
                                          </p:val>
                                        </p:tav>
                                        <p:tav tm="100000">
                                          <p:val>
                                            <p:strVal val="#ppt_h"/>
                                          </p:val>
                                        </p:tav>
                                      </p:tavLst>
                                    </p:anim>
                                    <p:anim calcmode="lin" valueType="num">
                                      <p:cBhvr>
                                        <p:cTn id="9" dur="1000" fill="hold"/>
                                        <p:tgtEl>
                                          <p:spTgt spid="20482"/>
                                        </p:tgtEl>
                                        <p:attrNameLst>
                                          <p:attrName>style.rotation</p:attrName>
                                        </p:attrNameLst>
                                      </p:cBhvr>
                                      <p:tavLst>
                                        <p:tav tm="0">
                                          <p:val>
                                            <p:fltVal val="90"/>
                                          </p:val>
                                        </p:tav>
                                        <p:tav tm="100000">
                                          <p:val>
                                            <p:fltVal val="0"/>
                                          </p:val>
                                        </p:tav>
                                      </p:tavLst>
                                    </p:anim>
                                    <p:animEffect transition="in" filter="fade">
                                      <p:cBhvr>
                                        <p:cTn id="10" dur="10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endParaRPr lang="sr-Latn-CS" smtClean="0"/>
          </a:p>
        </p:txBody>
      </p:sp>
      <p:sp>
        <p:nvSpPr>
          <p:cNvPr id="21507" name="Rectangle 3"/>
          <p:cNvSpPr>
            <a:spLocks noGrp="1" noChangeArrowheads="1"/>
          </p:cNvSpPr>
          <p:nvPr>
            <p:ph type="body" idx="1"/>
          </p:nvPr>
        </p:nvSpPr>
        <p:spPr/>
        <p:txBody>
          <a:bodyPr/>
          <a:lstStyle/>
          <a:p>
            <a:pPr eaLnBrk="1" hangingPunct="1"/>
            <a:endParaRPr lang="sr-Latn-CS" smtClean="0"/>
          </a:p>
        </p:txBody>
      </p:sp>
      <p:pic>
        <p:nvPicPr>
          <p:cNvPr id="21508" name="Picture 4" descr="sara slike 4"/>
          <p:cNvPicPr>
            <a:picLocks noChangeAspect="1" noChangeArrowheads="1"/>
          </p:cNvPicPr>
          <p:nvPr/>
        </p:nvPicPr>
        <p:blipFill>
          <a:blip r:embed="rId2" cstate="print"/>
          <a:srcRect/>
          <a:stretch>
            <a:fillRect/>
          </a:stretch>
        </p:blipFill>
        <p:spPr bwMode="auto">
          <a:xfrm>
            <a:off x="1450975" y="1087438"/>
            <a:ext cx="6242050" cy="4681537"/>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1508"/>
                                        </p:tgtEl>
                                        <p:attrNameLst>
                                          <p:attrName>style.visibility</p:attrName>
                                        </p:attrNameLst>
                                      </p:cBhvr>
                                      <p:to>
                                        <p:strVal val="visible"/>
                                      </p:to>
                                    </p:set>
                                    <p:anim calcmode="lin" valueType="num">
                                      <p:cBhvr>
                                        <p:cTn id="7" dur="1000" fill="hold"/>
                                        <p:tgtEl>
                                          <p:spTgt spid="21508"/>
                                        </p:tgtEl>
                                        <p:attrNameLst>
                                          <p:attrName>ppt_w</p:attrName>
                                        </p:attrNameLst>
                                      </p:cBhvr>
                                      <p:tavLst>
                                        <p:tav tm="0">
                                          <p:val>
                                            <p:fltVal val="0"/>
                                          </p:val>
                                        </p:tav>
                                        <p:tav tm="100000">
                                          <p:val>
                                            <p:strVal val="#ppt_w"/>
                                          </p:val>
                                        </p:tav>
                                      </p:tavLst>
                                    </p:anim>
                                    <p:anim calcmode="lin" valueType="num">
                                      <p:cBhvr>
                                        <p:cTn id="8" dur="1000" fill="hold"/>
                                        <p:tgtEl>
                                          <p:spTgt spid="21508"/>
                                        </p:tgtEl>
                                        <p:attrNameLst>
                                          <p:attrName>ppt_h</p:attrName>
                                        </p:attrNameLst>
                                      </p:cBhvr>
                                      <p:tavLst>
                                        <p:tav tm="0">
                                          <p:val>
                                            <p:fltVal val="0"/>
                                          </p:val>
                                        </p:tav>
                                        <p:tav tm="100000">
                                          <p:val>
                                            <p:strVal val="#ppt_h"/>
                                          </p:val>
                                        </p:tav>
                                      </p:tavLst>
                                    </p:anim>
                                    <p:anim calcmode="lin" valueType="num">
                                      <p:cBhvr>
                                        <p:cTn id="9" dur="1000" fill="hold"/>
                                        <p:tgtEl>
                                          <p:spTgt spid="21508"/>
                                        </p:tgtEl>
                                        <p:attrNameLst>
                                          <p:attrName>style.rotation</p:attrName>
                                        </p:attrNameLst>
                                      </p:cBhvr>
                                      <p:tavLst>
                                        <p:tav tm="0">
                                          <p:val>
                                            <p:fltVal val="90"/>
                                          </p:val>
                                        </p:tav>
                                        <p:tav tm="100000">
                                          <p:val>
                                            <p:fltVal val="0"/>
                                          </p:val>
                                        </p:tav>
                                      </p:tavLst>
                                    </p:anim>
                                    <p:animEffect transition="in" filter="fade">
                                      <p:cBhvr>
                                        <p:cTn id="10" dur="10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endParaRPr lang="sr-Latn-CS" smtClean="0"/>
          </a:p>
        </p:txBody>
      </p:sp>
      <p:sp>
        <p:nvSpPr>
          <p:cNvPr id="22531" name="Rectangle 3"/>
          <p:cNvSpPr>
            <a:spLocks noGrp="1" noChangeArrowheads="1"/>
          </p:cNvSpPr>
          <p:nvPr>
            <p:ph type="body" idx="1"/>
          </p:nvPr>
        </p:nvSpPr>
        <p:spPr/>
        <p:txBody>
          <a:bodyPr/>
          <a:lstStyle/>
          <a:p>
            <a:pPr eaLnBrk="1" hangingPunct="1"/>
            <a:endParaRPr lang="sr-Latn-CS" smtClean="0"/>
          </a:p>
        </p:txBody>
      </p:sp>
      <p:pic>
        <p:nvPicPr>
          <p:cNvPr id="22532" name="Picture 4" descr="sara slike 3"/>
          <p:cNvPicPr>
            <a:picLocks noChangeAspect="1" noChangeArrowheads="1"/>
          </p:cNvPicPr>
          <p:nvPr/>
        </p:nvPicPr>
        <p:blipFill>
          <a:blip r:embed="rId2" cstate="print"/>
          <a:srcRect/>
          <a:stretch>
            <a:fillRect/>
          </a:stretch>
        </p:blipFill>
        <p:spPr bwMode="auto">
          <a:xfrm>
            <a:off x="2230438" y="307975"/>
            <a:ext cx="4681537" cy="6242050"/>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p:cTn id="7" dur="1000" fill="hold"/>
                                        <p:tgtEl>
                                          <p:spTgt spid="22532"/>
                                        </p:tgtEl>
                                        <p:attrNameLst>
                                          <p:attrName>ppt_w</p:attrName>
                                        </p:attrNameLst>
                                      </p:cBhvr>
                                      <p:tavLst>
                                        <p:tav tm="0">
                                          <p:val>
                                            <p:fltVal val="0"/>
                                          </p:val>
                                        </p:tav>
                                        <p:tav tm="100000">
                                          <p:val>
                                            <p:strVal val="#ppt_w"/>
                                          </p:val>
                                        </p:tav>
                                      </p:tavLst>
                                    </p:anim>
                                    <p:anim calcmode="lin" valueType="num">
                                      <p:cBhvr>
                                        <p:cTn id="8" dur="1000" fill="hold"/>
                                        <p:tgtEl>
                                          <p:spTgt spid="22532"/>
                                        </p:tgtEl>
                                        <p:attrNameLst>
                                          <p:attrName>ppt_h</p:attrName>
                                        </p:attrNameLst>
                                      </p:cBhvr>
                                      <p:tavLst>
                                        <p:tav tm="0">
                                          <p:val>
                                            <p:fltVal val="0"/>
                                          </p:val>
                                        </p:tav>
                                        <p:tav tm="100000">
                                          <p:val>
                                            <p:strVal val="#ppt_h"/>
                                          </p:val>
                                        </p:tav>
                                      </p:tavLst>
                                    </p:anim>
                                    <p:anim calcmode="lin" valueType="num">
                                      <p:cBhvr>
                                        <p:cTn id="9" dur="1000" fill="hold"/>
                                        <p:tgtEl>
                                          <p:spTgt spid="2253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53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hr-HR" dirty="0" err="1" smtClean="0">
                <a:latin typeface="Baskerville Old Face" pitchFamily="18" charset="0"/>
              </a:rPr>
              <a:t>Measuring</a:t>
            </a:r>
            <a:r>
              <a:rPr lang="hr-HR" dirty="0" smtClean="0">
                <a:latin typeface="Baskerville Old Face" pitchFamily="18" charset="0"/>
              </a:rPr>
              <a:t> </a:t>
            </a:r>
            <a:r>
              <a:rPr lang="hr-HR" dirty="0" err="1" smtClean="0">
                <a:latin typeface="Baskerville Old Face" pitchFamily="18" charset="0"/>
              </a:rPr>
              <a:t>results</a:t>
            </a:r>
            <a:r>
              <a:rPr lang="hr-HR" dirty="0" smtClean="0">
                <a:latin typeface="Baskerville Old Face" pitchFamily="18" charset="0"/>
              </a:rPr>
              <a:t>:</a:t>
            </a:r>
          </a:p>
        </p:txBody>
      </p:sp>
      <p:sp>
        <p:nvSpPr>
          <p:cNvPr id="23555" name="Rectangle 3"/>
          <p:cNvSpPr>
            <a:spLocks noGrp="1" noChangeArrowheads="1"/>
          </p:cNvSpPr>
          <p:nvPr>
            <p:ph type="body" idx="1"/>
          </p:nvPr>
        </p:nvSpPr>
        <p:spPr/>
        <p:txBody>
          <a:bodyPr/>
          <a:lstStyle/>
          <a:p>
            <a:pPr eaLnBrk="1" hangingPunct="1"/>
            <a:endParaRPr lang="hr-HR" sz="3600" dirty="0" smtClean="0"/>
          </a:p>
          <a:p>
            <a:pPr eaLnBrk="1" hangingPunct="1"/>
            <a:r>
              <a:rPr lang="hr-HR" sz="3600" dirty="0" err="1" smtClean="0">
                <a:latin typeface="Baskerville Old Face" pitchFamily="18" charset="0"/>
              </a:rPr>
              <a:t>Tree</a:t>
            </a:r>
            <a:r>
              <a:rPr lang="hr-HR" sz="3600" dirty="0" smtClean="0">
                <a:latin typeface="Baskerville Old Face" pitchFamily="18" charset="0"/>
              </a:rPr>
              <a:t> </a:t>
            </a:r>
            <a:r>
              <a:rPr lang="hr-HR" sz="3600" dirty="0" err="1" smtClean="0">
                <a:latin typeface="Baskerville Old Face" pitchFamily="18" charset="0"/>
              </a:rPr>
              <a:t>shadow</a:t>
            </a:r>
            <a:r>
              <a:rPr lang="hr-HR" sz="3600" dirty="0" smtClean="0">
                <a:latin typeface="Baskerville Old Face" pitchFamily="18" charset="0"/>
              </a:rPr>
              <a:t> </a:t>
            </a:r>
            <a:r>
              <a:rPr lang="hr-HR" sz="3600" dirty="0" err="1" smtClean="0">
                <a:latin typeface="Baskerville Old Face" pitchFamily="18" charset="0"/>
              </a:rPr>
              <a:t>length</a:t>
            </a:r>
            <a:r>
              <a:rPr lang="hr-HR" sz="3600" dirty="0" smtClean="0">
                <a:latin typeface="Baskerville Old Face" pitchFamily="18" charset="0"/>
              </a:rPr>
              <a:t>  15.7 m</a:t>
            </a:r>
          </a:p>
          <a:p>
            <a:pPr eaLnBrk="1" hangingPunct="1"/>
            <a:r>
              <a:rPr lang="hr-HR" sz="3600" dirty="0" err="1" smtClean="0">
                <a:latin typeface="Baskerville Old Face" pitchFamily="18" charset="0"/>
              </a:rPr>
              <a:t>Wooden</a:t>
            </a:r>
            <a:r>
              <a:rPr lang="hr-HR" sz="3600" dirty="0" smtClean="0">
                <a:latin typeface="Baskerville Old Face" pitchFamily="18" charset="0"/>
              </a:rPr>
              <a:t> </a:t>
            </a:r>
            <a:r>
              <a:rPr lang="hr-HR" sz="3600" dirty="0" err="1" smtClean="0">
                <a:latin typeface="Baskerville Old Face" pitchFamily="18" charset="0"/>
              </a:rPr>
              <a:t>stick</a:t>
            </a:r>
            <a:r>
              <a:rPr lang="hr-HR" sz="3600" dirty="0" smtClean="0">
                <a:latin typeface="Baskerville Old Face" pitchFamily="18" charset="0"/>
              </a:rPr>
              <a:t> </a:t>
            </a:r>
            <a:r>
              <a:rPr lang="hr-HR" sz="3600" dirty="0" err="1" smtClean="0">
                <a:latin typeface="Baskerville Old Face" pitchFamily="18" charset="0"/>
              </a:rPr>
              <a:t>height</a:t>
            </a:r>
            <a:r>
              <a:rPr lang="hr-HR" sz="3600" dirty="0" smtClean="0">
                <a:latin typeface="Baskerville Old Face" pitchFamily="18" charset="0"/>
              </a:rPr>
              <a:t>  0.85 cm </a:t>
            </a:r>
          </a:p>
          <a:p>
            <a:pPr eaLnBrk="1" hangingPunct="1"/>
            <a:r>
              <a:rPr lang="hr-HR" sz="3600" dirty="0" err="1" smtClean="0">
                <a:latin typeface="Baskerville Old Face" pitchFamily="18" charset="0"/>
              </a:rPr>
              <a:t>Wooden</a:t>
            </a:r>
            <a:r>
              <a:rPr lang="hr-HR" sz="3600" dirty="0" smtClean="0">
                <a:latin typeface="Baskerville Old Face" pitchFamily="18" charset="0"/>
              </a:rPr>
              <a:t> </a:t>
            </a:r>
            <a:r>
              <a:rPr lang="hr-HR" sz="3600" dirty="0" err="1" smtClean="0">
                <a:latin typeface="Baskerville Old Face" pitchFamily="18" charset="0"/>
              </a:rPr>
              <a:t>stick</a:t>
            </a:r>
            <a:r>
              <a:rPr lang="hr-HR" sz="3600" dirty="0" smtClean="0">
                <a:latin typeface="Baskerville Old Face" pitchFamily="18" charset="0"/>
              </a:rPr>
              <a:t> </a:t>
            </a:r>
            <a:r>
              <a:rPr lang="hr-HR" sz="3600" dirty="0" err="1" smtClean="0">
                <a:latin typeface="Baskerville Old Face" pitchFamily="18" charset="0"/>
              </a:rPr>
              <a:t>shadow</a:t>
            </a:r>
            <a:r>
              <a:rPr lang="hr-HR" sz="3600" dirty="0" smtClean="0">
                <a:latin typeface="Baskerville Old Face" pitchFamily="18" charset="0"/>
              </a:rPr>
              <a:t> </a:t>
            </a:r>
            <a:r>
              <a:rPr lang="hr-HR" sz="3600" dirty="0" err="1" smtClean="0">
                <a:latin typeface="Baskerville Old Face" pitchFamily="18" charset="0"/>
              </a:rPr>
              <a:t>length</a:t>
            </a:r>
            <a:r>
              <a:rPr lang="hr-HR" sz="3600" dirty="0" smtClean="0">
                <a:latin typeface="Baskerville Old Face" pitchFamily="18" charset="0"/>
              </a:rPr>
              <a:t>  1 m</a:t>
            </a:r>
          </a:p>
          <a:p>
            <a:pPr eaLnBrk="1" hangingPunct="1"/>
            <a:endParaRPr lang="hr-HR" dirty="0" smtClean="0"/>
          </a:p>
          <a:p>
            <a:pPr eaLnBrk="1" hangingPunct="1">
              <a:buFontTx/>
              <a:buNone/>
            </a:pPr>
            <a:endParaRPr lang="hr-HR" dirty="0" smtClean="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p:cTn id="7" dur="1000" fill="hold"/>
                                        <p:tgtEl>
                                          <p:spTgt spid="23554"/>
                                        </p:tgtEl>
                                        <p:attrNameLst>
                                          <p:attrName>ppt_w</p:attrName>
                                        </p:attrNameLst>
                                      </p:cBhvr>
                                      <p:tavLst>
                                        <p:tav tm="0">
                                          <p:val>
                                            <p:fltVal val="0"/>
                                          </p:val>
                                        </p:tav>
                                        <p:tav tm="100000">
                                          <p:val>
                                            <p:strVal val="#ppt_w"/>
                                          </p:val>
                                        </p:tav>
                                      </p:tavLst>
                                    </p:anim>
                                    <p:anim calcmode="lin" valueType="num">
                                      <p:cBhvr>
                                        <p:cTn id="8" dur="1000" fill="hold"/>
                                        <p:tgtEl>
                                          <p:spTgt spid="23554"/>
                                        </p:tgtEl>
                                        <p:attrNameLst>
                                          <p:attrName>ppt_h</p:attrName>
                                        </p:attrNameLst>
                                      </p:cBhvr>
                                      <p:tavLst>
                                        <p:tav tm="0">
                                          <p:val>
                                            <p:fltVal val="0"/>
                                          </p:val>
                                        </p:tav>
                                        <p:tav tm="100000">
                                          <p:val>
                                            <p:strVal val="#ppt_h"/>
                                          </p:val>
                                        </p:tav>
                                      </p:tavLst>
                                    </p:anim>
                                    <p:anim calcmode="lin" valueType="num">
                                      <p:cBhvr>
                                        <p:cTn id="9" dur="1000" fill="hold"/>
                                        <p:tgtEl>
                                          <p:spTgt spid="2355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5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3555">
                                            <p:txEl>
                                              <p:pRg st="1" end="1"/>
                                            </p:txEl>
                                          </p:spTgt>
                                        </p:tgtEl>
                                        <p:attrNameLst>
                                          <p:attrName>style.visibility</p:attrName>
                                        </p:attrNameLst>
                                      </p:cBhvr>
                                      <p:to>
                                        <p:strVal val="visible"/>
                                      </p:to>
                                    </p:set>
                                    <p:anim calcmode="lin" valueType="num">
                                      <p:cBhvr>
                                        <p:cTn id="15" dur="1000" fill="hold"/>
                                        <p:tgtEl>
                                          <p:spTgt spid="2355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355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355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355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23555">
                                            <p:txEl>
                                              <p:pRg st="2" end="2"/>
                                            </p:txEl>
                                          </p:spTgt>
                                        </p:tgtEl>
                                        <p:attrNameLst>
                                          <p:attrName>style.visibility</p:attrName>
                                        </p:attrNameLst>
                                      </p:cBhvr>
                                      <p:to>
                                        <p:strVal val="visible"/>
                                      </p:to>
                                    </p:set>
                                    <p:anim calcmode="lin" valueType="num">
                                      <p:cBhvr>
                                        <p:cTn id="23" dur="1000" fill="hold"/>
                                        <p:tgtEl>
                                          <p:spTgt spid="2355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355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355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355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23555">
                                            <p:txEl>
                                              <p:pRg st="3" end="3"/>
                                            </p:txEl>
                                          </p:spTgt>
                                        </p:tgtEl>
                                        <p:attrNameLst>
                                          <p:attrName>style.visibility</p:attrName>
                                        </p:attrNameLst>
                                      </p:cBhvr>
                                      <p:to>
                                        <p:strVal val="visible"/>
                                      </p:to>
                                    </p:set>
                                    <p:anim calcmode="lin" valueType="num">
                                      <p:cBhvr>
                                        <p:cTn id="31" dur="1000" fill="hold"/>
                                        <p:tgtEl>
                                          <p:spTgt spid="2355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3555">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355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355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hr-HR" sz="4000" dirty="0" err="1" smtClean="0">
                <a:latin typeface="Baskerville Old Face" pitchFamily="18" charset="0"/>
              </a:rPr>
              <a:t>Now</a:t>
            </a:r>
            <a:r>
              <a:rPr lang="hr-HR" sz="4000" dirty="0" smtClean="0">
                <a:latin typeface="Baskerville Old Face" pitchFamily="18" charset="0"/>
              </a:rPr>
              <a:t> I </a:t>
            </a:r>
            <a:r>
              <a:rPr lang="hr-HR" sz="4000" dirty="0" err="1" smtClean="0">
                <a:latin typeface="Baskerville Old Face" pitchFamily="18" charset="0"/>
              </a:rPr>
              <a:t>only</a:t>
            </a:r>
            <a:r>
              <a:rPr lang="hr-HR" sz="4000" dirty="0" smtClean="0">
                <a:latin typeface="Baskerville Old Face" pitchFamily="18" charset="0"/>
              </a:rPr>
              <a:t> </a:t>
            </a:r>
            <a:r>
              <a:rPr lang="hr-HR" sz="4000" dirty="0" err="1" smtClean="0">
                <a:latin typeface="Baskerville Old Face" pitchFamily="18" charset="0"/>
              </a:rPr>
              <a:t>have</a:t>
            </a:r>
            <a:r>
              <a:rPr lang="hr-HR" sz="4000" dirty="0" smtClean="0">
                <a:latin typeface="Baskerville Old Face" pitchFamily="18" charset="0"/>
              </a:rPr>
              <a:t> to do a </a:t>
            </a:r>
            <a:r>
              <a:rPr lang="hr-HR" sz="4000" dirty="0" err="1" smtClean="0">
                <a:latin typeface="Baskerville Old Face" pitchFamily="18" charset="0"/>
              </a:rPr>
              <a:t>little</a:t>
            </a:r>
            <a:r>
              <a:rPr lang="hr-HR" sz="4000" dirty="0" smtClean="0">
                <a:latin typeface="Baskerville Old Face" pitchFamily="18" charset="0"/>
              </a:rPr>
              <a:t> </a:t>
            </a:r>
            <a:r>
              <a:rPr lang="hr-HR" sz="4000" dirty="0" err="1" smtClean="0">
                <a:latin typeface="Baskerville Old Face" pitchFamily="18" charset="0"/>
              </a:rPr>
              <a:t>math</a:t>
            </a:r>
            <a:endParaRPr lang="hr-HR" sz="4000" dirty="0" smtClean="0">
              <a:latin typeface="Baskerville Old Face" pitchFamily="18" charset="0"/>
            </a:endParaRPr>
          </a:p>
        </p:txBody>
      </p:sp>
      <p:sp>
        <p:nvSpPr>
          <p:cNvPr id="24579" name="Rectangle 4"/>
          <p:cNvSpPr>
            <a:spLocks noGrp="1" noChangeArrowheads="1"/>
          </p:cNvSpPr>
          <p:nvPr>
            <p:ph idx="1"/>
          </p:nvPr>
        </p:nvSpPr>
        <p:spPr/>
        <p:txBody>
          <a:bodyPr/>
          <a:lstStyle/>
          <a:p>
            <a:pPr eaLnBrk="1" hangingPunct="1">
              <a:buFontTx/>
              <a:buNone/>
            </a:pPr>
            <a:endParaRPr lang="sr-Latn-CS" dirty="0" smtClean="0"/>
          </a:p>
        </p:txBody>
      </p:sp>
      <p:grpSp>
        <p:nvGrpSpPr>
          <p:cNvPr id="2" name="Group 7"/>
          <p:cNvGrpSpPr>
            <a:grpSpLocks noChangeAspect="1"/>
          </p:cNvGrpSpPr>
          <p:nvPr/>
        </p:nvGrpSpPr>
        <p:grpSpPr bwMode="auto">
          <a:xfrm>
            <a:off x="0" y="1000125"/>
            <a:ext cx="8801100" cy="5257800"/>
            <a:chOff x="1418" y="1350"/>
            <a:chExt cx="13860" cy="8280"/>
          </a:xfrm>
        </p:grpSpPr>
        <p:sp>
          <p:nvSpPr>
            <p:cNvPr id="24581" name="AutoShape 8"/>
            <p:cNvSpPr>
              <a:spLocks noChangeAspect="1" noChangeArrowheads="1"/>
            </p:cNvSpPr>
            <p:nvPr/>
          </p:nvSpPr>
          <p:spPr bwMode="auto">
            <a:xfrm>
              <a:off x="1418" y="1350"/>
              <a:ext cx="13860" cy="8280"/>
            </a:xfrm>
            <a:prstGeom prst="rect">
              <a:avLst/>
            </a:prstGeom>
            <a:noFill/>
            <a:ln w="9525">
              <a:noFill/>
              <a:miter lim="800000"/>
              <a:headEnd/>
              <a:tailEnd/>
            </a:ln>
          </p:spPr>
          <p:txBody>
            <a:bodyPr/>
            <a:lstStyle/>
            <a:p>
              <a:endParaRPr lang="sr-Latn-CS"/>
            </a:p>
          </p:txBody>
        </p:sp>
        <p:sp>
          <p:nvSpPr>
            <p:cNvPr id="24582" name="Line 9"/>
            <p:cNvSpPr>
              <a:spLocks noChangeShapeType="1"/>
            </p:cNvSpPr>
            <p:nvPr/>
          </p:nvSpPr>
          <p:spPr bwMode="auto">
            <a:xfrm>
              <a:off x="2138" y="7538"/>
              <a:ext cx="12420" cy="0"/>
            </a:xfrm>
            <a:prstGeom prst="line">
              <a:avLst/>
            </a:prstGeom>
            <a:noFill/>
            <a:ln w="57150">
              <a:solidFill>
                <a:srgbClr val="000000"/>
              </a:solidFill>
              <a:round/>
              <a:headEnd/>
              <a:tailEnd/>
            </a:ln>
          </p:spPr>
          <p:txBody>
            <a:bodyPr/>
            <a:lstStyle/>
            <a:p>
              <a:endParaRPr lang="hr-HR"/>
            </a:p>
          </p:txBody>
        </p:sp>
        <p:sp>
          <p:nvSpPr>
            <p:cNvPr id="32778" name="Tree"/>
            <p:cNvSpPr>
              <a:spLocks noEditPoints="1" noChangeArrowheads="1"/>
            </p:cNvSpPr>
            <p:nvPr/>
          </p:nvSpPr>
          <p:spPr bwMode="auto">
            <a:xfrm>
              <a:off x="2461" y="3758"/>
              <a:ext cx="2017" cy="3637"/>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pPr>
                <a:defRPr/>
              </a:pPr>
              <a:endParaRPr lang="hr-HR"/>
            </a:p>
          </p:txBody>
        </p:sp>
        <p:sp>
          <p:nvSpPr>
            <p:cNvPr id="24584" name="Line 11"/>
            <p:cNvSpPr>
              <a:spLocks noChangeShapeType="1"/>
            </p:cNvSpPr>
            <p:nvPr/>
          </p:nvSpPr>
          <p:spPr bwMode="auto">
            <a:xfrm>
              <a:off x="3398" y="3758"/>
              <a:ext cx="4320" cy="3780"/>
            </a:xfrm>
            <a:prstGeom prst="line">
              <a:avLst/>
            </a:prstGeom>
            <a:noFill/>
            <a:ln w="38100">
              <a:solidFill>
                <a:srgbClr val="000000"/>
              </a:solidFill>
              <a:round/>
              <a:headEnd/>
              <a:tailEnd type="triangle" w="med" len="med"/>
            </a:ln>
          </p:spPr>
          <p:txBody>
            <a:bodyPr/>
            <a:lstStyle/>
            <a:p>
              <a:endParaRPr lang="hr-HR"/>
            </a:p>
          </p:txBody>
        </p:sp>
        <p:sp>
          <p:nvSpPr>
            <p:cNvPr id="24585" name="Line 12"/>
            <p:cNvSpPr>
              <a:spLocks noChangeShapeType="1"/>
            </p:cNvSpPr>
            <p:nvPr/>
          </p:nvSpPr>
          <p:spPr bwMode="auto">
            <a:xfrm flipV="1">
              <a:off x="9698" y="5378"/>
              <a:ext cx="0" cy="1980"/>
            </a:xfrm>
            <a:prstGeom prst="line">
              <a:avLst/>
            </a:prstGeom>
            <a:noFill/>
            <a:ln w="76200">
              <a:solidFill>
                <a:srgbClr val="000000"/>
              </a:solidFill>
              <a:round/>
              <a:headEnd/>
              <a:tailEnd/>
            </a:ln>
          </p:spPr>
          <p:txBody>
            <a:bodyPr/>
            <a:lstStyle/>
            <a:p>
              <a:endParaRPr lang="hr-HR"/>
            </a:p>
          </p:txBody>
        </p:sp>
        <p:sp>
          <p:nvSpPr>
            <p:cNvPr id="24586" name="Line 13"/>
            <p:cNvSpPr>
              <a:spLocks noChangeShapeType="1"/>
            </p:cNvSpPr>
            <p:nvPr/>
          </p:nvSpPr>
          <p:spPr bwMode="auto">
            <a:xfrm>
              <a:off x="9698" y="5378"/>
              <a:ext cx="1980" cy="1980"/>
            </a:xfrm>
            <a:prstGeom prst="line">
              <a:avLst/>
            </a:prstGeom>
            <a:noFill/>
            <a:ln w="28575">
              <a:solidFill>
                <a:srgbClr val="000000"/>
              </a:solidFill>
              <a:round/>
              <a:headEnd/>
              <a:tailEnd type="triangle" w="med" len="med"/>
            </a:ln>
          </p:spPr>
          <p:txBody>
            <a:bodyPr/>
            <a:lstStyle/>
            <a:p>
              <a:endParaRPr lang="hr-HR"/>
            </a:p>
          </p:txBody>
        </p:sp>
        <p:sp>
          <p:nvSpPr>
            <p:cNvPr id="24587" name="Text Box 14"/>
            <p:cNvSpPr txBox="1">
              <a:spLocks noChangeArrowheads="1"/>
            </p:cNvSpPr>
            <p:nvPr/>
          </p:nvSpPr>
          <p:spPr bwMode="auto">
            <a:xfrm>
              <a:off x="2498" y="2858"/>
              <a:ext cx="1800" cy="540"/>
            </a:xfrm>
            <a:prstGeom prst="rect">
              <a:avLst/>
            </a:prstGeom>
            <a:solidFill>
              <a:srgbClr val="FFFFFF"/>
            </a:solidFill>
            <a:ln w="9525">
              <a:noFill/>
              <a:miter lim="800000"/>
              <a:headEnd/>
              <a:tailEnd/>
            </a:ln>
          </p:spPr>
          <p:txBody>
            <a:bodyPr/>
            <a:lstStyle/>
            <a:p>
              <a:pPr algn="ctr"/>
              <a:r>
                <a:rPr lang="hr-HR" sz="1400" b="1"/>
                <a:t>TREE</a:t>
              </a:r>
            </a:p>
          </p:txBody>
        </p:sp>
        <p:sp>
          <p:nvSpPr>
            <p:cNvPr id="24588" name="Text Box 15"/>
            <p:cNvSpPr txBox="1">
              <a:spLocks noChangeArrowheads="1"/>
            </p:cNvSpPr>
            <p:nvPr/>
          </p:nvSpPr>
          <p:spPr bwMode="auto">
            <a:xfrm>
              <a:off x="9158" y="3758"/>
              <a:ext cx="1260" cy="540"/>
            </a:xfrm>
            <a:prstGeom prst="rect">
              <a:avLst/>
            </a:prstGeom>
            <a:solidFill>
              <a:srgbClr val="FFFFFF"/>
            </a:solidFill>
            <a:ln w="9525">
              <a:noFill/>
              <a:miter lim="800000"/>
              <a:headEnd/>
              <a:tailEnd/>
            </a:ln>
          </p:spPr>
          <p:txBody>
            <a:bodyPr/>
            <a:lstStyle/>
            <a:p>
              <a:pPr algn="ctr"/>
              <a:r>
                <a:rPr lang="hr-HR" sz="1400" b="1"/>
                <a:t>STICK</a:t>
              </a:r>
            </a:p>
            <a:p>
              <a:pPr algn="ctr"/>
              <a:endParaRPr lang="hr-HR"/>
            </a:p>
          </p:txBody>
        </p:sp>
        <p:sp>
          <p:nvSpPr>
            <p:cNvPr id="24589" name="Text Box 16"/>
            <p:cNvSpPr txBox="1">
              <a:spLocks noChangeArrowheads="1"/>
            </p:cNvSpPr>
            <p:nvPr/>
          </p:nvSpPr>
          <p:spPr bwMode="auto">
            <a:xfrm>
              <a:off x="2678" y="7898"/>
              <a:ext cx="9720" cy="540"/>
            </a:xfrm>
            <a:prstGeom prst="rect">
              <a:avLst/>
            </a:prstGeom>
            <a:solidFill>
              <a:srgbClr val="FFFFFF"/>
            </a:solidFill>
            <a:ln w="9525">
              <a:noFill/>
              <a:miter lim="800000"/>
              <a:headEnd/>
              <a:tailEnd/>
            </a:ln>
          </p:spPr>
          <p:txBody>
            <a:bodyPr/>
            <a:lstStyle/>
            <a:p>
              <a:r>
                <a:rPr lang="hr-HR" sz="1400" b="1"/>
                <a:t>                                15.7 m                                                                  1 m</a:t>
              </a:r>
              <a:endParaRPr lang="hr-HR"/>
            </a:p>
          </p:txBody>
        </p:sp>
        <p:sp>
          <p:nvSpPr>
            <p:cNvPr id="24590" name="Line 17"/>
            <p:cNvSpPr>
              <a:spLocks noChangeShapeType="1"/>
            </p:cNvSpPr>
            <p:nvPr/>
          </p:nvSpPr>
          <p:spPr bwMode="auto">
            <a:xfrm>
              <a:off x="3398" y="3758"/>
              <a:ext cx="1" cy="3600"/>
            </a:xfrm>
            <a:prstGeom prst="line">
              <a:avLst/>
            </a:prstGeom>
            <a:noFill/>
            <a:ln w="28575">
              <a:solidFill>
                <a:srgbClr val="000000"/>
              </a:solidFill>
              <a:round/>
              <a:headEnd/>
              <a:tailEnd/>
            </a:ln>
          </p:spPr>
          <p:txBody>
            <a:bodyPr/>
            <a:lstStyle/>
            <a:p>
              <a:endParaRPr lang="hr-HR"/>
            </a:p>
          </p:txBody>
        </p:sp>
        <p:sp>
          <p:nvSpPr>
            <p:cNvPr id="24591" name="Text Box 18"/>
            <p:cNvSpPr txBox="1">
              <a:spLocks noChangeArrowheads="1"/>
            </p:cNvSpPr>
            <p:nvPr/>
          </p:nvSpPr>
          <p:spPr bwMode="auto">
            <a:xfrm>
              <a:off x="1778" y="5018"/>
              <a:ext cx="720" cy="540"/>
            </a:xfrm>
            <a:prstGeom prst="rect">
              <a:avLst/>
            </a:prstGeom>
            <a:solidFill>
              <a:srgbClr val="FFFFFF"/>
            </a:solidFill>
            <a:ln w="9525">
              <a:noFill/>
              <a:miter lim="800000"/>
              <a:headEnd/>
              <a:tailEnd/>
            </a:ln>
          </p:spPr>
          <p:txBody>
            <a:bodyPr/>
            <a:lstStyle/>
            <a:p>
              <a:pPr algn="ctr"/>
              <a:r>
                <a:rPr lang="hr-HR" b="1"/>
                <a:t>x</a:t>
              </a:r>
              <a:endParaRPr lang="hr-HR"/>
            </a:p>
          </p:txBody>
        </p:sp>
        <p:sp>
          <p:nvSpPr>
            <p:cNvPr id="24592" name="Text Box 19"/>
            <p:cNvSpPr txBox="1">
              <a:spLocks noChangeArrowheads="1"/>
            </p:cNvSpPr>
            <p:nvPr/>
          </p:nvSpPr>
          <p:spPr bwMode="auto">
            <a:xfrm>
              <a:off x="8078" y="6098"/>
              <a:ext cx="1260" cy="720"/>
            </a:xfrm>
            <a:prstGeom prst="rect">
              <a:avLst/>
            </a:prstGeom>
            <a:solidFill>
              <a:srgbClr val="FFFFFF"/>
            </a:solidFill>
            <a:ln w="9525">
              <a:noFill/>
              <a:miter lim="800000"/>
              <a:headEnd/>
              <a:tailEnd/>
            </a:ln>
          </p:spPr>
          <p:txBody>
            <a:bodyPr/>
            <a:lstStyle/>
            <a:p>
              <a:r>
                <a:rPr lang="hr-HR" sz="1400" b="1"/>
                <a:t>0,85 m</a:t>
              </a:r>
              <a:endParaRPr lang="hr-HR"/>
            </a:p>
          </p:txBody>
        </p:sp>
        <p:sp>
          <p:nvSpPr>
            <p:cNvPr id="24593" name="Line 20"/>
            <p:cNvSpPr>
              <a:spLocks noChangeShapeType="1"/>
            </p:cNvSpPr>
            <p:nvPr/>
          </p:nvSpPr>
          <p:spPr bwMode="auto">
            <a:xfrm flipH="1">
              <a:off x="1958" y="7538"/>
              <a:ext cx="720" cy="720"/>
            </a:xfrm>
            <a:prstGeom prst="line">
              <a:avLst/>
            </a:prstGeom>
            <a:noFill/>
            <a:ln w="9525">
              <a:solidFill>
                <a:srgbClr val="000000"/>
              </a:solidFill>
              <a:round/>
              <a:headEnd/>
              <a:tailEnd/>
            </a:ln>
          </p:spPr>
          <p:txBody>
            <a:bodyPr/>
            <a:lstStyle/>
            <a:p>
              <a:endParaRPr lang="hr-HR"/>
            </a:p>
          </p:txBody>
        </p:sp>
        <p:sp>
          <p:nvSpPr>
            <p:cNvPr id="24594" name="Line 21"/>
            <p:cNvSpPr>
              <a:spLocks noChangeShapeType="1"/>
            </p:cNvSpPr>
            <p:nvPr/>
          </p:nvSpPr>
          <p:spPr bwMode="auto">
            <a:xfrm flipH="1">
              <a:off x="3938" y="7538"/>
              <a:ext cx="720" cy="720"/>
            </a:xfrm>
            <a:prstGeom prst="line">
              <a:avLst/>
            </a:prstGeom>
            <a:noFill/>
            <a:ln w="9525">
              <a:solidFill>
                <a:srgbClr val="000000"/>
              </a:solidFill>
              <a:round/>
              <a:headEnd/>
              <a:tailEnd/>
            </a:ln>
          </p:spPr>
          <p:txBody>
            <a:bodyPr/>
            <a:lstStyle/>
            <a:p>
              <a:endParaRPr lang="hr-HR"/>
            </a:p>
          </p:txBody>
        </p:sp>
        <p:sp>
          <p:nvSpPr>
            <p:cNvPr id="24595" name="Line 22"/>
            <p:cNvSpPr>
              <a:spLocks noChangeShapeType="1"/>
            </p:cNvSpPr>
            <p:nvPr/>
          </p:nvSpPr>
          <p:spPr bwMode="auto">
            <a:xfrm flipH="1">
              <a:off x="8078" y="7538"/>
              <a:ext cx="720" cy="720"/>
            </a:xfrm>
            <a:prstGeom prst="line">
              <a:avLst/>
            </a:prstGeom>
            <a:noFill/>
            <a:ln w="9525">
              <a:solidFill>
                <a:srgbClr val="000000"/>
              </a:solidFill>
              <a:round/>
              <a:headEnd/>
              <a:tailEnd/>
            </a:ln>
          </p:spPr>
          <p:txBody>
            <a:bodyPr/>
            <a:lstStyle/>
            <a:p>
              <a:endParaRPr lang="hr-HR"/>
            </a:p>
          </p:txBody>
        </p:sp>
        <p:sp>
          <p:nvSpPr>
            <p:cNvPr id="24596" name="Line 23"/>
            <p:cNvSpPr>
              <a:spLocks noChangeShapeType="1"/>
            </p:cNvSpPr>
            <p:nvPr/>
          </p:nvSpPr>
          <p:spPr bwMode="auto">
            <a:xfrm flipH="1">
              <a:off x="6638" y="7538"/>
              <a:ext cx="720" cy="720"/>
            </a:xfrm>
            <a:prstGeom prst="line">
              <a:avLst/>
            </a:prstGeom>
            <a:noFill/>
            <a:ln w="9525">
              <a:solidFill>
                <a:srgbClr val="000000"/>
              </a:solidFill>
              <a:round/>
              <a:headEnd/>
              <a:tailEnd/>
            </a:ln>
          </p:spPr>
          <p:txBody>
            <a:bodyPr/>
            <a:lstStyle/>
            <a:p>
              <a:endParaRPr lang="hr-HR"/>
            </a:p>
          </p:txBody>
        </p:sp>
        <p:sp>
          <p:nvSpPr>
            <p:cNvPr id="24597" name="Line 24"/>
            <p:cNvSpPr>
              <a:spLocks noChangeShapeType="1"/>
            </p:cNvSpPr>
            <p:nvPr/>
          </p:nvSpPr>
          <p:spPr bwMode="auto">
            <a:xfrm flipH="1">
              <a:off x="11138" y="7538"/>
              <a:ext cx="720" cy="720"/>
            </a:xfrm>
            <a:prstGeom prst="line">
              <a:avLst/>
            </a:prstGeom>
            <a:noFill/>
            <a:ln w="9525">
              <a:solidFill>
                <a:srgbClr val="000000"/>
              </a:solidFill>
              <a:round/>
              <a:headEnd/>
              <a:tailEnd/>
            </a:ln>
          </p:spPr>
          <p:txBody>
            <a:bodyPr/>
            <a:lstStyle/>
            <a:p>
              <a:endParaRPr lang="hr-HR"/>
            </a:p>
          </p:txBody>
        </p:sp>
        <p:sp>
          <p:nvSpPr>
            <p:cNvPr id="24598" name="Line 25"/>
            <p:cNvSpPr>
              <a:spLocks noChangeShapeType="1"/>
            </p:cNvSpPr>
            <p:nvPr/>
          </p:nvSpPr>
          <p:spPr bwMode="auto">
            <a:xfrm flipH="1">
              <a:off x="13118" y="7538"/>
              <a:ext cx="720" cy="720"/>
            </a:xfrm>
            <a:prstGeom prst="line">
              <a:avLst/>
            </a:prstGeom>
            <a:noFill/>
            <a:ln w="9525">
              <a:solidFill>
                <a:srgbClr val="000000"/>
              </a:solidFill>
              <a:round/>
              <a:headEnd/>
              <a:tailEnd/>
            </a:ln>
          </p:spPr>
          <p:txBody>
            <a:bodyPr/>
            <a:lstStyle/>
            <a:p>
              <a:endParaRPr lang="hr-HR"/>
            </a:p>
          </p:txBody>
        </p:sp>
        <p:sp>
          <p:nvSpPr>
            <p:cNvPr id="24599" name="Line 26"/>
            <p:cNvSpPr>
              <a:spLocks noChangeShapeType="1"/>
            </p:cNvSpPr>
            <p:nvPr/>
          </p:nvSpPr>
          <p:spPr bwMode="auto">
            <a:xfrm flipH="1">
              <a:off x="2678" y="7538"/>
              <a:ext cx="720" cy="720"/>
            </a:xfrm>
            <a:prstGeom prst="line">
              <a:avLst/>
            </a:prstGeom>
            <a:noFill/>
            <a:ln w="9525">
              <a:solidFill>
                <a:srgbClr val="000000"/>
              </a:solidFill>
              <a:round/>
              <a:headEnd/>
              <a:tailEnd/>
            </a:ln>
          </p:spPr>
          <p:txBody>
            <a:bodyPr/>
            <a:lstStyle/>
            <a:p>
              <a:endParaRPr lang="hr-HR"/>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p:cTn id="7" dur="1000" fill="hold"/>
                                        <p:tgtEl>
                                          <p:spTgt spid="24578"/>
                                        </p:tgtEl>
                                        <p:attrNameLst>
                                          <p:attrName>ppt_w</p:attrName>
                                        </p:attrNameLst>
                                      </p:cBhvr>
                                      <p:tavLst>
                                        <p:tav tm="0">
                                          <p:val>
                                            <p:fltVal val="0"/>
                                          </p:val>
                                        </p:tav>
                                        <p:tav tm="100000">
                                          <p:val>
                                            <p:strVal val="#ppt_w"/>
                                          </p:val>
                                        </p:tav>
                                      </p:tavLst>
                                    </p:anim>
                                    <p:anim calcmode="lin" valueType="num">
                                      <p:cBhvr>
                                        <p:cTn id="8" dur="1000" fill="hold"/>
                                        <p:tgtEl>
                                          <p:spTgt spid="24578"/>
                                        </p:tgtEl>
                                        <p:attrNameLst>
                                          <p:attrName>ppt_h</p:attrName>
                                        </p:attrNameLst>
                                      </p:cBhvr>
                                      <p:tavLst>
                                        <p:tav tm="0">
                                          <p:val>
                                            <p:fltVal val="0"/>
                                          </p:val>
                                        </p:tav>
                                        <p:tav tm="100000">
                                          <p:val>
                                            <p:strVal val="#ppt_h"/>
                                          </p:val>
                                        </p:tav>
                                      </p:tavLst>
                                    </p:anim>
                                    <p:anim calcmode="lin" valueType="num">
                                      <p:cBhvr>
                                        <p:cTn id="9" dur="1000" fill="hold"/>
                                        <p:tgtEl>
                                          <p:spTgt spid="2457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45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nodePh="1">
                                  <p:stCondLst>
                                    <p:cond delay="0"/>
                                  </p:stCondLst>
                                  <p:endCondLst>
                                    <p:cond evt="begin" delay="0">
                                      <p:tn val="13"/>
                                    </p:cond>
                                  </p:endCondLst>
                                  <p:iterate type="lt">
                                    <p:tmPct val="5000"/>
                                  </p:iterate>
                                  <p:childTnLst>
                                    <p:set>
                                      <p:cBhvr>
                                        <p:cTn id="14" dur="1" fill="hold">
                                          <p:stCondLst>
                                            <p:cond delay="0"/>
                                          </p:stCondLst>
                                        </p:cTn>
                                        <p:tgtEl>
                                          <p:spTgt spid="24579">
                                            <p:txEl>
                                              <p:pRg st="0" end="0"/>
                                            </p:txEl>
                                          </p:spTgt>
                                        </p:tgtEl>
                                        <p:attrNameLst>
                                          <p:attrName>style.visibility</p:attrName>
                                        </p:attrNameLst>
                                      </p:cBhvr>
                                      <p:to>
                                        <p:strVal val="visible"/>
                                      </p:to>
                                    </p:set>
                                    <p:anim calcmode="lin" valueType="num">
                                      <p:cBhvr>
                                        <p:cTn id="15" dur="1000" fill="hold"/>
                                        <p:tgtEl>
                                          <p:spTgt spid="24579">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24579">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24579">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2457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1" nodeType="clickEffect" nodePh="1">
                                  <p:stCondLst>
                                    <p:cond delay="0"/>
                                  </p:stCondLst>
                                  <p:endCondLst>
                                    <p:cond evt="begin" delay="0">
                                      <p:tn val="21"/>
                                    </p:cond>
                                  </p:endCondLst>
                                  <p:iterate type="lt">
                                    <p:tmPct val="0"/>
                                  </p:iterate>
                                  <p:childTnLst>
                                    <p:set>
                                      <p:cBhvr>
                                        <p:cTn id="22" dur="1" fill="hold">
                                          <p:stCondLst>
                                            <p:cond delay="0"/>
                                          </p:stCondLst>
                                        </p:cTn>
                                        <p:tgtEl>
                                          <p:spTgt spid="24579">
                                            <p:txEl>
                                              <p:pRg st="0" end="0"/>
                                            </p:txEl>
                                          </p:spTgt>
                                        </p:tgtEl>
                                        <p:attrNameLst>
                                          <p:attrName>style.visibility</p:attrName>
                                        </p:attrNameLst>
                                      </p:cBhvr>
                                      <p:to>
                                        <p:strVal val="visible"/>
                                      </p:to>
                                    </p:set>
                                    <p:anim calcmode="lin" valueType="num">
                                      <p:cBhvr>
                                        <p:cTn id="23" dur="1000" fill="hold"/>
                                        <p:tgtEl>
                                          <p:spTgt spid="24579">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24579">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2457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457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P spid="24579" grpId="0" build="p"/>
      <p:bldP spid="24579" grpI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endParaRPr lang="sr-Latn-CS" smtClean="0"/>
          </a:p>
        </p:txBody>
      </p:sp>
      <p:sp>
        <p:nvSpPr>
          <p:cNvPr id="25603" name="Rectangle 3"/>
          <p:cNvSpPr>
            <a:spLocks noGrp="1" noChangeArrowheads="1"/>
          </p:cNvSpPr>
          <p:nvPr>
            <p:ph type="body" idx="1"/>
          </p:nvPr>
        </p:nvSpPr>
        <p:spPr>
          <a:xfrm>
            <a:off x="428596" y="1643050"/>
            <a:ext cx="8229600" cy="4525963"/>
          </a:xfrm>
        </p:spPr>
        <p:txBody>
          <a:bodyPr/>
          <a:lstStyle/>
          <a:p>
            <a:pPr eaLnBrk="1" hangingPunct="1">
              <a:buFontTx/>
              <a:buNone/>
            </a:pPr>
            <a:r>
              <a:rPr lang="hr-HR" sz="2500" dirty="0" err="1" smtClean="0">
                <a:latin typeface="Baskerville Old Face" pitchFamily="18" charset="0"/>
              </a:rPr>
              <a:t>Tree</a:t>
            </a:r>
            <a:r>
              <a:rPr lang="hr-HR" sz="2500" dirty="0" smtClean="0">
                <a:latin typeface="Baskerville Old Face" pitchFamily="18" charset="0"/>
              </a:rPr>
              <a:t> </a:t>
            </a:r>
            <a:r>
              <a:rPr lang="hr-HR" sz="2500" dirty="0" err="1" smtClean="0">
                <a:latin typeface="Baskerville Old Face" pitchFamily="18" charset="0"/>
              </a:rPr>
              <a:t>height</a:t>
            </a:r>
            <a:r>
              <a:rPr lang="hr-HR" sz="2500" dirty="0" smtClean="0">
                <a:latin typeface="Baskerville Old Face" pitchFamily="18" charset="0"/>
              </a:rPr>
              <a:t> : </a:t>
            </a:r>
            <a:r>
              <a:rPr lang="hr-HR" sz="2500" dirty="0" err="1" smtClean="0">
                <a:latin typeface="Baskerville Old Face" pitchFamily="18" charset="0"/>
              </a:rPr>
              <a:t>stick</a:t>
            </a:r>
            <a:r>
              <a:rPr lang="hr-HR" sz="2500" dirty="0" smtClean="0">
                <a:latin typeface="Baskerville Old Face" pitchFamily="18" charset="0"/>
              </a:rPr>
              <a:t> </a:t>
            </a:r>
            <a:r>
              <a:rPr lang="hr-HR" sz="2500" dirty="0" err="1" smtClean="0">
                <a:latin typeface="Baskerville Old Face" pitchFamily="18" charset="0"/>
              </a:rPr>
              <a:t>height</a:t>
            </a:r>
            <a:r>
              <a:rPr lang="hr-HR" sz="2500" dirty="0" smtClean="0">
                <a:latin typeface="Baskerville Old Face" pitchFamily="18" charset="0"/>
              </a:rPr>
              <a:t> = </a:t>
            </a:r>
            <a:r>
              <a:rPr lang="hr-HR" sz="2500" dirty="0" err="1" smtClean="0">
                <a:latin typeface="Baskerville Old Face" pitchFamily="18" charset="0"/>
              </a:rPr>
              <a:t>tree</a:t>
            </a:r>
            <a:r>
              <a:rPr lang="hr-HR" sz="2500" dirty="0" smtClean="0">
                <a:latin typeface="Baskerville Old Face" pitchFamily="18" charset="0"/>
              </a:rPr>
              <a:t> </a:t>
            </a:r>
            <a:r>
              <a:rPr lang="hr-HR" sz="2500" dirty="0" err="1" smtClean="0">
                <a:latin typeface="Baskerville Old Face" pitchFamily="18" charset="0"/>
              </a:rPr>
              <a:t>shadow</a:t>
            </a:r>
            <a:r>
              <a:rPr lang="hr-HR" sz="2500" dirty="0" smtClean="0">
                <a:latin typeface="Baskerville Old Face" pitchFamily="18" charset="0"/>
              </a:rPr>
              <a:t> : </a:t>
            </a:r>
            <a:r>
              <a:rPr lang="hr-HR" sz="2500" dirty="0" err="1" smtClean="0">
                <a:latin typeface="Baskerville Old Face" pitchFamily="18" charset="0"/>
              </a:rPr>
              <a:t>stick</a:t>
            </a:r>
            <a:r>
              <a:rPr lang="hr-HR" sz="2500" dirty="0" smtClean="0">
                <a:latin typeface="Baskerville Old Face" pitchFamily="18" charset="0"/>
              </a:rPr>
              <a:t> </a:t>
            </a:r>
            <a:r>
              <a:rPr lang="hr-HR" sz="2500" dirty="0" err="1" smtClean="0">
                <a:latin typeface="Baskerville Old Face" pitchFamily="18" charset="0"/>
              </a:rPr>
              <a:t>shadow</a:t>
            </a:r>
            <a:endParaRPr lang="hr-HR" sz="2500" dirty="0" smtClean="0">
              <a:latin typeface="Baskerville Old Face" pitchFamily="18" charset="0"/>
            </a:endParaRPr>
          </a:p>
          <a:p>
            <a:pPr eaLnBrk="1" hangingPunct="1">
              <a:buFontTx/>
              <a:buNone/>
            </a:pPr>
            <a:endParaRPr lang="hr-HR" sz="2400" dirty="0" smtClean="0">
              <a:latin typeface="Baskerville Old Face" pitchFamily="18" charset="0"/>
            </a:endParaRPr>
          </a:p>
          <a:p>
            <a:pPr eaLnBrk="1" hangingPunct="1">
              <a:buFontTx/>
              <a:buNone/>
            </a:pPr>
            <a:r>
              <a:rPr lang="hr-HR" sz="2500" dirty="0" smtClean="0">
                <a:latin typeface="Baskerville Old Face" pitchFamily="18" charset="0"/>
              </a:rPr>
              <a:t>                               x : 0.85 = 15.7 : 1</a:t>
            </a:r>
          </a:p>
          <a:p>
            <a:pPr eaLnBrk="1" hangingPunct="1">
              <a:buFontTx/>
              <a:buNone/>
            </a:pPr>
            <a:endParaRPr lang="hr-HR" sz="2500" dirty="0" smtClean="0">
              <a:latin typeface="Baskerville Old Face" pitchFamily="18" charset="0"/>
            </a:endParaRPr>
          </a:p>
          <a:p>
            <a:pPr eaLnBrk="1" hangingPunct="1">
              <a:buFontTx/>
              <a:buNone/>
            </a:pPr>
            <a:r>
              <a:rPr lang="hr-HR" sz="2500" dirty="0" smtClean="0">
                <a:latin typeface="Baskerville Old Face" pitchFamily="18" charset="0"/>
              </a:rPr>
              <a:t>                                         x = 13.345 m</a:t>
            </a:r>
          </a:p>
          <a:p>
            <a:pPr eaLnBrk="1" hangingPunct="1">
              <a:buFontTx/>
              <a:buNone/>
            </a:pPr>
            <a:endParaRPr lang="hr-HR" sz="2500" dirty="0" smtClean="0">
              <a:latin typeface="Baskerville Old Face" pitchFamily="18" charset="0"/>
            </a:endParaRPr>
          </a:p>
          <a:p>
            <a:pPr eaLnBrk="1" hangingPunct="1">
              <a:buFontTx/>
              <a:buNone/>
            </a:pPr>
            <a:r>
              <a:rPr lang="hr-HR" sz="2500" dirty="0" err="1" smtClean="0">
                <a:latin typeface="Baskerville Old Face" pitchFamily="18" charset="0"/>
              </a:rPr>
              <a:t>So</a:t>
            </a:r>
            <a:r>
              <a:rPr lang="hr-HR" sz="2500" dirty="0" smtClean="0">
                <a:latin typeface="Baskerville Old Face" pitchFamily="18" charset="0"/>
              </a:rPr>
              <a:t>, </a:t>
            </a:r>
            <a:r>
              <a:rPr lang="hr-HR" sz="2500" dirty="0" err="1" smtClean="0">
                <a:latin typeface="Baskerville Old Face" pitchFamily="18" charset="0"/>
              </a:rPr>
              <a:t>the</a:t>
            </a:r>
            <a:r>
              <a:rPr lang="hr-HR" sz="2500" dirty="0" smtClean="0">
                <a:latin typeface="Baskerville Old Face" pitchFamily="18" charset="0"/>
              </a:rPr>
              <a:t> </a:t>
            </a:r>
            <a:r>
              <a:rPr lang="hr-HR" sz="2500" dirty="0" err="1" smtClean="0">
                <a:latin typeface="Baskerville Old Face" pitchFamily="18" charset="0"/>
              </a:rPr>
              <a:t>tree</a:t>
            </a:r>
            <a:r>
              <a:rPr lang="hr-HR" sz="2500" dirty="0" smtClean="0">
                <a:latin typeface="Baskerville Old Face" pitchFamily="18" charset="0"/>
              </a:rPr>
              <a:t> is 13.345 m </a:t>
            </a:r>
            <a:r>
              <a:rPr lang="hr-HR" sz="2500" dirty="0" err="1" smtClean="0">
                <a:latin typeface="Baskerville Old Face" pitchFamily="18" charset="0"/>
              </a:rPr>
              <a:t>high</a:t>
            </a:r>
            <a:r>
              <a:rPr lang="hr-HR" sz="2500" dirty="0" smtClean="0">
                <a:latin typeface="Baskerville Old Face" pitchFamily="18" charset="0"/>
              </a:rPr>
              <a:t>.</a:t>
            </a:r>
          </a:p>
          <a:p>
            <a:pPr eaLnBrk="1" hangingPunct="1">
              <a:buFontTx/>
              <a:buNone/>
            </a:pPr>
            <a:endParaRPr lang="hr-HR" dirty="0" smtClean="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p:cTn id="7" dur="1000" fill="hold"/>
                                        <p:tgtEl>
                                          <p:spTgt spid="2560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560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560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560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5603">
                                            <p:txEl>
                                              <p:pRg st="2" end="2"/>
                                            </p:txEl>
                                          </p:spTgt>
                                        </p:tgtEl>
                                        <p:attrNameLst>
                                          <p:attrName>style.visibility</p:attrName>
                                        </p:attrNameLst>
                                      </p:cBhvr>
                                      <p:to>
                                        <p:strVal val="visible"/>
                                      </p:to>
                                    </p:set>
                                    <p:anim calcmode="lin" valueType="num">
                                      <p:cBhvr>
                                        <p:cTn id="15" dur="1000" fill="hold"/>
                                        <p:tgtEl>
                                          <p:spTgt spid="2560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2560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2560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560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25603">
                                            <p:txEl>
                                              <p:pRg st="4" end="4"/>
                                            </p:txEl>
                                          </p:spTgt>
                                        </p:tgtEl>
                                        <p:attrNameLst>
                                          <p:attrName>style.visibility</p:attrName>
                                        </p:attrNameLst>
                                      </p:cBhvr>
                                      <p:to>
                                        <p:strVal val="visible"/>
                                      </p:to>
                                    </p:set>
                                    <p:anim calcmode="lin" valueType="num">
                                      <p:cBhvr>
                                        <p:cTn id="23" dur="1000" fill="hold"/>
                                        <p:tgtEl>
                                          <p:spTgt spid="25603">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25603">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2560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5603">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25603">
                                            <p:txEl>
                                              <p:pRg st="6" end="6"/>
                                            </p:txEl>
                                          </p:spTgt>
                                        </p:tgtEl>
                                        <p:attrNameLst>
                                          <p:attrName>style.visibility</p:attrName>
                                        </p:attrNameLst>
                                      </p:cBhvr>
                                      <p:to>
                                        <p:strVal val="visible"/>
                                      </p:to>
                                    </p:set>
                                    <p:anim calcmode="lin" valueType="num">
                                      <p:cBhvr>
                                        <p:cTn id="31" dur="1000" fill="hold"/>
                                        <p:tgtEl>
                                          <p:spTgt spid="25603">
                                            <p:txEl>
                                              <p:pRg st="6" end="6"/>
                                            </p:txEl>
                                          </p:spTgt>
                                        </p:tgtEl>
                                        <p:attrNameLst>
                                          <p:attrName>ppt_w</p:attrName>
                                        </p:attrNameLst>
                                      </p:cBhvr>
                                      <p:tavLst>
                                        <p:tav tm="0">
                                          <p:val>
                                            <p:fltVal val="0"/>
                                          </p:val>
                                        </p:tav>
                                        <p:tav tm="100000">
                                          <p:val>
                                            <p:strVal val="#ppt_w"/>
                                          </p:val>
                                        </p:tav>
                                      </p:tavLst>
                                    </p:anim>
                                    <p:anim calcmode="lin" valueType="num">
                                      <p:cBhvr>
                                        <p:cTn id="32" dur="1000" fill="hold"/>
                                        <p:tgtEl>
                                          <p:spTgt spid="25603">
                                            <p:txEl>
                                              <p:pRg st="6" end="6"/>
                                            </p:txEl>
                                          </p:spTgt>
                                        </p:tgtEl>
                                        <p:attrNameLst>
                                          <p:attrName>ppt_h</p:attrName>
                                        </p:attrNameLst>
                                      </p:cBhvr>
                                      <p:tavLst>
                                        <p:tav tm="0">
                                          <p:val>
                                            <p:fltVal val="0"/>
                                          </p:val>
                                        </p:tav>
                                        <p:tav tm="100000">
                                          <p:val>
                                            <p:strVal val="#ppt_h"/>
                                          </p:val>
                                        </p:tav>
                                      </p:tavLst>
                                    </p:anim>
                                    <p:anim calcmode="lin" valueType="num">
                                      <p:cBhvr>
                                        <p:cTn id="33" dur="1000" fill="hold"/>
                                        <p:tgtEl>
                                          <p:spTgt spid="25603">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5603">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994122"/>
          </a:xfrm>
        </p:spPr>
        <p:txBody>
          <a:bodyPr>
            <a:noAutofit/>
          </a:bodyPr>
          <a:lstStyle/>
          <a:p>
            <a:r>
              <a:rPr lang="hr-HR" sz="2800" dirty="0" err="1" smtClean="0">
                <a:latin typeface="Baskerville Old Face" pitchFamily="18" charset="0"/>
              </a:rPr>
              <a:t>Students</a:t>
            </a:r>
            <a:r>
              <a:rPr lang="hr-HR" sz="2800" dirty="0" smtClean="0">
                <a:latin typeface="Baskerville Old Face" pitchFamily="18" charset="0"/>
              </a:rPr>
              <a:t> </a:t>
            </a:r>
            <a:r>
              <a:rPr lang="hr-HR" sz="2800" dirty="0" err="1" smtClean="0">
                <a:latin typeface="Baskerville Old Face" pitchFamily="18" charset="0"/>
              </a:rPr>
              <a:t>say</a:t>
            </a:r>
            <a:r>
              <a:rPr lang="hr-HR" sz="2800" dirty="0" smtClean="0">
                <a:latin typeface="Baskerville Old Face" pitchFamily="18" charset="0"/>
              </a:rPr>
              <a:t> </a:t>
            </a:r>
            <a:r>
              <a:rPr lang="hr-HR" sz="2800" dirty="0" err="1" smtClean="0">
                <a:latin typeface="Baskerville Old Face" pitchFamily="18" charset="0"/>
              </a:rPr>
              <a:t>that</a:t>
            </a:r>
            <a:r>
              <a:rPr lang="hr-HR" sz="2800" dirty="0" smtClean="0">
                <a:latin typeface="Baskerville Old Face" pitchFamily="18" charset="0"/>
              </a:rPr>
              <a:t> it’s </a:t>
            </a:r>
            <a:r>
              <a:rPr lang="hr-HR" sz="2800" dirty="0" err="1" smtClean="0">
                <a:latin typeface="Baskerville Old Face" pitchFamily="18" charset="0"/>
              </a:rPr>
              <a:t>easier</a:t>
            </a:r>
            <a:r>
              <a:rPr lang="hr-HR" sz="2800" dirty="0" smtClean="0">
                <a:latin typeface="Baskerville Old Face" pitchFamily="18" charset="0"/>
              </a:rPr>
              <a:t> to </a:t>
            </a:r>
            <a:r>
              <a:rPr lang="hr-HR" sz="2800" dirty="0" err="1" smtClean="0">
                <a:latin typeface="Baskerville Old Face" pitchFamily="18" charset="0"/>
              </a:rPr>
              <a:t>learn</a:t>
            </a:r>
            <a:r>
              <a:rPr lang="hr-HR" sz="2800" dirty="0" smtClean="0">
                <a:latin typeface="Baskerville Old Face" pitchFamily="18" charset="0"/>
              </a:rPr>
              <a:t> </a:t>
            </a:r>
            <a:r>
              <a:rPr lang="hr-HR" sz="2800" dirty="0" err="1" smtClean="0">
                <a:latin typeface="Baskerville Old Face" pitchFamily="18" charset="0"/>
              </a:rPr>
              <a:t>fractions</a:t>
            </a:r>
            <a:r>
              <a:rPr lang="hr-HR" sz="2800" dirty="0" smtClean="0">
                <a:latin typeface="Baskerville Old Face" pitchFamily="18" charset="0"/>
              </a:rPr>
              <a:t> </a:t>
            </a:r>
            <a:r>
              <a:rPr lang="hr-HR" sz="2800" dirty="0" err="1" smtClean="0">
                <a:latin typeface="Baskerville Old Face" pitchFamily="18" charset="0"/>
              </a:rPr>
              <a:t>if</a:t>
            </a:r>
            <a:r>
              <a:rPr lang="hr-HR" sz="2800" dirty="0" smtClean="0">
                <a:latin typeface="Baskerville Old Face" pitchFamily="18" charset="0"/>
              </a:rPr>
              <a:t> </a:t>
            </a:r>
            <a:r>
              <a:rPr lang="hr-HR" sz="2800" dirty="0" err="1" smtClean="0">
                <a:latin typeface="Baskerville Old Face" pitchFamily="18" charset="0"/>
              </a:rPr>
              <a:t>you</a:t>
            </a:r>
            <a:r>
              <a:rPr lang="hr-HR" sz="2800" dirty="0" smtClean="0">
                <a:latin typeface="Baskerville Old Face" pitchFamily="18" charset="0"/>
              </a:rPr>
              <a:t> </a:t>
            </a:r>
            <a:r>
              <a:rPr lang="hr-HR" sz="2800" dirty="0" err="1" smtClean="0">
                <a:latin typeface="Baskerville Old Face" pitchFamily="18" charset="0"/>
              </a:rPr>
              <a:t>make</a:t>
            </a:r>
            <a:r>
              <a:rPr lang="hr-HR" sz="2800" dirty="0" smtClean="0">
                <a:latin typeface="Baskerville Old Face" pitchFamily="18" charset="0"/>
              </a:rPr>
              <a:t> </a:t>
            </a:r>
            <a:r>
              <a:rPr lang="hr-HR" sz="2800" dirty="0" err="1" smtClean="0">
                <a:latin typeface="Baskerville Old Face" pitchFamily="18" charset="0"/>
              </a:rPr>
              <a:t>those</a:t>
            </a:r>
            <a:r>
              <a:rPr lang="hr-HR" sz="2800" dirty="0" smtClean="0">
                <a:latin typeface="Baskerville Old Face" pitchFamily="18" charset="0"/>
              </a:rPr>
              <a:t> </a:t>
            </a:r>
            <a:r>
              <a:rPr lang="hr-HR" sz="2800" dirty="0" err="1" smtClean="0">
                <a:latin typeface="Baskerville Old Face" pitchFamily="18" charset="0"/>
              </a:rPr>
              <a:t>kind</a:t>
            </a:r>
            <a:r>
              <a:rPr lang="hr-HR" sz="2800" dirty="0" smtClean="0">
                <a:latin typeface="Baskerville Old Face" pitchFamily="18" charset="0"/>
              </a:rPr>
              <a:t> </a:t>
            </a:r>
            <a:r>
              <a:rPr lang="hr-HR" sz="2800" dirty="0" err="1" smtClean="0">
                <a:latin typeface="Baskerville Old Face" pitchFamily="18" charset="0"/>
              </a:rPr>
              <a:t>of</a:t>
            </a:r>
            <a:r>
              <a:rPr lang="hr-HR" sz="2800" dirty="0" smtClean="0">
                <a:latin typeface="Baskerville Old Face" pitchFamily="18" charset="0"/>
              </a:rPr>
              <a:t> </a:t>
            </a:r>
            <a:r>
              <a:rPr lang="hr-HR" sz="2800" dirty="0" err="1" smtClean="0">
                <a:latin typeface="Baskerville Old Face" pitchFamily="18" charset="0"/>
              </a:rPr>
              <a:t>tasks</a:t>
            </a:r>
            <a:endParaRPr lang="hr-HR" sz="2800" dirty="0">
              <a:latin typeface="Baskerville Old Face" pitchFamily="18" charset="0"/>
            </a:endParaRPr>
          </a:p>
        </p:txBody>
      </p:sp>
      <p:sp>
        <p:nvSpPr>
          <p:cNvPr id="3" name="Rezervirano mjesto sadržaja 2"/>
          <p:cNvSpPr>
            <a:spLocks noGrp="1"/>
          </p:cNvSpPr>
          <p:nvPr>
            <p:ph idx="1"/>
          </p:nvPr>
        </p:nvSpPr>
        <p:spPr>
          <a:xfrm>
            <a:off x="467544" y="1196752"/>
            <a:ext cx="8229600" cy="4525963"/>
          </a:xfrm>
        </p:spPr>
        <p:txBody>
          <a:bodyPr>
            <a:normAutofit/>
          </a:bodyPr>
          <a:lstStyle/>
          <a:p>
            <a:r>
              <a:rPr lang="hr-HR" sz="2000" dirty="0" smtClean="0">
                <a:latin typeface="Baskerville Old Face" pitchFamily="18" charset="0"/>
              </a:rPr>
              <a:t>1</a:t>
            </a:r>
            <a:r>
              <a:rPr lang="hr-HR" sz="2000" baseline="30000" dirty="0" smtClean="0">
                <a:latin typeface="Baskerville Old Face" pitchFamily="18" charset="0"/>
              </a:rPr>
              <a:t>st</a:t>
            </a:r>
            <a:r>
              <a:rPr lang="hr-HR" sz="2000" dirty="0" smtClean="0">
                <a:latin typeface="Baskerville Old Face" pitchFamily="18" charset="0"/>
              </a:rPr>
              <a:t> word: </a:t>
            </a:r>
            <a:r>
              <a:rPr lang="hr-HR" sz="2000" dirty="0" err="1" smtClean="0">
                <a:latin typeface="Baskerville Old Face" pitchFamily="18" charset="0"/>
              </a:rPr>
              <a:t>the</a:t>
            </a:r>
            <a:r>
              <a:rPr lang="hr-HR" sz="2000" dirty="0" smtClean="0">
                <a:latin typeface="Baskerville Old Face" pitchFamily="18" charset="0"/>
              </a:rPr>
              <a:t> third fifth </a:t>
            </a:r>
            <a:r>
              <a:rPr lang="hr-HR" sz="2000" dirty="0" err="1" smtClean="0">
                <a:latin typeface="Baskerville Old Face" pitchFamily="18" charset="0"/>
              </a:rPr>
              <a:t>of</a:t>
            </a:r>
            <a:r>
              <a:rPr lang="hr-HR" sz="2000" dirty="0" smtClean="0">
                <a:latin typeface="Baskerville Old Face" pitchFamily="18" charset="0"/>
              </a:rPr>
              <a:t> </a:t>
            </a:r>
            <a:r>
              <a:rPr lang="hr-HR" sz="2000" dirty="0" err="1" smtClean="0">
                <a:latin typeface="Baskerville Old Face" pitchFamily="18" charset="0"/>
              </a:rPr>
              <a:t>the</a:t>
            </a:r>
            <a:r>
              <a:rPr lang="hr-HR" sz="2000" dirty="0" smtClean="0">
                <a:latin typeface="Baskerville Old Face" pitchFamily="18" charset="0"/>
              </a:rPr>
              <a:t> word JAVOR+</a:t>
            </a:r>
            <a:r>
              <a:rPr lang="hr-HR" sz="2000" dirty="0" err="1" smtClean="0">
                <a:latin typeface="Baskerville Old Face" pitchFamily="18" charset="0"/>
              </a:rPr>
              <a:t>the</a:t>
            </a:r>
            <a:r>
              <a:rPr lang="hr-HR" sz="2000" dirty="0" smtClean="0">
                <a:latin typeface="Baskerville Old Face" pitchFamily="18" charset="0"/>
              </a:rPr>
              <a:t> </a:t>
            </a:r>
            <a:r>
              <a:rPr lang="hr-HR" sz="2000" dirty="0" err="1" smtClean="0">
                <a:latin typeface="Baskerville Old Face" pitchFamily="18" charset="0"/>
              </a:rPr>
              <a:t>second</a:t>
            </a:r>
            <a:r>
              <a:rPr lang="hr-HR" sz="2000" dirty="0" smtClean="0">
                <a:latin typeface="Baskerville Old Face" pitchFamily="18" charset="0"/>
              </a:rPr>
              <a:t> </a:t>
            </a:r>
            <a:r>
              <a:rPr lang="hr-HR" sz="2000" dirty="0" err="1" smtClean="0">
                <a:latin typeface="Baskerville Old Face" pitchFamily="18" charset="0"/>
              </a:rPr>
              <a:t>fourth</a:t>
            </a:r>
            <a:r>
              <a:rPr lang="hr-HR" sz="2000" dirty="0" smtClean="0">
                <a:latin typeface="Baskerville Old Face" pitchFamily="18" charset="0"/>
              </a:rPr>
              <a:t> </a:t>
            </a:r>
            <a:r>
              <a:rPr lang="hr-HR" sz="2000" dirty="0" err="1" smtClean="0">
                <a:latin typeface="Baskerville Old Face" pitchFamily="18" charset="0"/>
              </a:rPr>
              <a:t>of</a:t>
            </a:r>
            <a:r>
              <a:rPr lang="hr-HR" sz="2000" dirty="0" smtClean="0">
                <a:latin typeface="Baskerville Old Face" pitchFamily="18" charset="0"/>
              </a:rPr>
              <a:t> </a:t>
            </a:r>
            <a:r>
              <a:rPr lang="hr-HR" sz="2000" dirty="0" err="1" smtClean="0">
                <a:latin typeface="Baskerville Old Face" pitchFamily="18" charset="0"/>
              </a:rPr>
              <a:t>the</a:t>
            </a:r>
            <a:r>
              <a:rPr lang="hr-HR" sz="2000" dirty="0" smtClean="0">
                <a:latin typeface="Baskerville Old Face" pitchFamily="18" charset="0"/>
              </a:rPr>
              <a:t> word LIPA+</a:t>
            </a:r>
            <a:r>
              <a:rPr lang="hr-HR" sz="2000" dirty="0" err="1" smtClean="0">
                <a:latin typeface="Baskerville Old Face" pitchFamily="18" charset="0"/>
              </a:rPr>
              <a:t>the</a:t>
            </a:r>
            <a:r>
              <a:rPr lang="hr-HR" sz="2000" dirty="0" smtClean="0">
                <a:latin typeface="Baskerville Old Face" pitchFamily="18" charset="0"/>
              </a:rPr>
              <a:t> </a:t>
            </a:r>
            <a:r>
              <a:rPr lang="hr-HR" sz="2000" dirty="0" err="1" smtClean="0">
                <a:latin typeface="Baskerville Old Face" pitchFamily="18" charset="0"/>
              </a:rPr>
              <a:t>fourth</a:t>
            </a:r>
            <a:r>
              <a:rPr lang="hr-HR" sz="2000" dirty="0" smtClean="0">
                <a:latin typeface="Baskerville Old Face" pitchFamily="18" charset="0"/>
              </a:rPr>
              <a:t> fifth </a:t>
            </a:r>
            <a:r>
              <a:rPr lang="hr-HR" sz="2000" dirty="0" err="1" smtClean="0">
                <a:latin typeface="Baskerville Old Face" pitchFamily="18" charset="0"/>
              </a:rPr>
              <a:t>of</a:t>
            </a:r>
            <a:r>
              <a:rPr lang="hr-HR" sz="2000" dirty="0" smtClean="0">
                <a:latin typeface="Baskerville Old Face" pitchFamily="18" charset="0"/>
              </a:rPr>
              <a:t> </a:t>
            </a:r>
            <a:r>
              <a:rPr lang="hr-HR" sz="2000" dirty="0" err="1" smtClean="0">
                <a:latin typeface="Baskerville Old Face" pitchFamily="18" charset="0"/>
              </a:rPr>
              <a:t>the</a:t>
            </a:r>
            <a:r>
              <a:rPr lang="hr-HR" sz="2000" dirty="0" smtClean="0">
                <a:latin typeface="Baskerville Old Face" pitchFamily="18" charset="0"/>
              </a:rPr>
              <a:t> word HRAST+</a:t>
            </a:r>
            <a:r>
              <a:rPr lang="hr-HR" sz="2000" dirty="0" err="1" smtClean="0">
                <a:latin typeface="Baskerville Old Face" pitchFamily="18" charset="0"/>
              </a:rPr>
              <a:t>the</a:t>
            </a:r>
            <a:r>
              <a:rPr lang="hr-HR" sz="2000" dirty="0" smtClean="0">
                <a:latin typeface="Baskerville Old Face" pitchFamily="18" charset="0"/>
              </a:rPr>
              <a:t> </a:t>
            </a:r>
            <a:r>
              <a:rPr lang="hr-HR" sz="2000" dirty="0" err="1" smtClean="0">
                <a:latin typeface="Baskerville Old Face" pitchFamily="18" charset="0"/>
              </a:rPr>
              <a:t>second</a:t>
            </a:r>
            <a:r>
              <a:rPr lang="hr-HR" sz="2000" dirty="0" smtClean="0">
                <a:latin typeface="Baskerville Old Face" pitchFamily="18" charset="0"/>
              </a:rPr>
              <a:t> third </a:t>
            </a:r>
            <a:r>
              <a:rPr lang="hr-HR" sz="2000" dirty="0" err="1" smtClean="0">
                <a:latin typeface="Baskerville Old Face" pitchFamily="18" charset="0"/>
              </a:rPr>
              <a:t>of</a:t>
            </a:r>
            <a:r>
              <a:rPr lang="hr-HR" sz="2000" dirty="0" smtClean="0">
                <a:latin typeface="Baskerville Old Face" pitchFamily="18" charset="0"/>
              </a:rPr>
              <a:t> </a:t>
            </a:r>
            <a:r>
              <a:rPr lang="hr-HR" sz="2000" dirty="0" err="1" smtClean="0">
                <a:latin typeface="Baskerville Old Face" pitchFamily="18" charset="0"/>
              </a:rPr>
              <a:t>the</a:t>
            </a:r>
            <a:r>
              <a:rPr lang="hr-HR" sz="2000" dirty="0" smtClean="0">
                <a:latin typeface="Baskerville Old Face" pitchFamily="18" charset="0"/>
              </a:rPr>
              <a:t> word BOR+</a:t>
            </a:r>
            <a:r>
              <a:rPr lang="hr-HR" sz="2000" dirty="0" err="1" smtClean="0">
                <a:latin typeface="Baskerville Old Face" pitchFamily="18" charset="0"/>
              </a:rPr>
              <a:t>the</a:t>
            </a:r>
            <a:r>
              <a:rPr lang="hr-HR" sz="2000" dirty="0" smtClean="0">
                <a:latin typeface="Baskerville Old Face" pitchFamily="18" charset="0"/>
              </a:rPr>
              <a:t> first </a:t>
            </a:r>
            <a:r>
              <a:rPr lang="hr-HR" sz="2000" dirty="0" err="1" smtClean="0">
                <a:latin typeface="Baskerville Old Face" pitchFamily="18" charset="0"/>
              </a:rPr>
              <a:t>sixth</a:t>
            </a:r>
            <a:r>
              <a:rPr lang="hr-HR" sz="2000" dirty="0" smtClean="0">
                <a:latin typeface="Baskerville Old Face" pitchFamily="18" charset="0"/>
              </a:rPr>
              <a:t> </a:t>
            </a:r>
            <a:r>
              <a:rPr lang="hr-HR" sz="2000" dirty="0" err="1" smtClean="0">
                <a:latin typeface="Baskerville Old Face" pitchFamily="18" charset="0"/>
              </a:rPr>
              <a:t>of</a:t>
            </a:r>
            <a:r>
              <a:rPr lang="hr-HR" sz="2000" dirty="0" smtClean="0">
                <a:latin typeface="Baskerville Old Face" pitchFamily="18" charset="0"/>
              </a:rPr>
              <a:t> </a:t>
            </a:r>
            <a:r>
              <a:rPr lang="hr-HR" sz="2000" dirty="0" err="1" smtClean="0">
                <a:latin typeface="Baskerville Old Face" pitchFamily="18" charset="0"/>
              </a:rPr>
              <a:t>the</a:t>
            </a:r>
            <a:r>
              <a:rPr lang="hr-HR" sz="2000" dirty="0" smtClean="0">
                <a:latin typeface="Baskerville Old Face" pitchFamily="18" charset="0"/>
              </a:rPr>
              <a:t> word KRUŠKA+ </a:t>
            </a:r>
            <a:r>
              <a:rPr lang="hr-HR" sz="2000" dirty="0" err="1" smtClean="0">
                <a:latin typeface="Baskerville Old Face" pitchFamily="18" charset="0"/>
              </a:rPr>
              <a:t>the</a:t>
            </a:r>
            <a:r>
              <a:rPr lang="hr-HR" sz="2000" dirty="0" smtClean="0">
                <a:latin typeface="Baskerville Old Face" pitchFamily="18" charset="0"/>
              </a:rPr>
              <a:t> </a:t>
            </a:r>
            <a:r>
              <a:rPr lang="hr-HR" sz="2000" dirty="0" err="1" smtClean="0">
                <a:latin typeface="Baskerville Old Face" pitchFamily="18" charset="0"/>
              </a:rPr>
              <a:t>second</a:t>
            </a:r>
            <a:r>
              <a:rPr lang="hr-HR" sz="2000" dirty="0" smtClean="0">
                <a:latin typeface="Baskerville Old Face" pitchFamily="18" charset="0"/>
              </a:rPr>
              <a:t> </a:t>
            </a:r>
            <a:r>
              <a:rPr lang="hr-HR" sz="2000" dirty="0" err="1" smtClean="0">
                <a:latin typeface="Baskerville Old Face" pitchFamily="18" charset="0"/>
              </a:rPr>
              <a:t>sixth</a:t>
            </a:r>
            <a:r>
              <a:rPr lang="hr-HR" sz="2000" dirty="0" smtClean="0">
                <a:latin typeface="Baskerville Old Face" pitchFamily="18" charset="0"/>
              </a:rPr>
              <a:t> </a:t>
            </a:r>
            <a:r>
              <a:rPr lang="hr-HR" sz="2000" dirty="0" err="1" smtClean="0">
                <a:latin typeface="Baskerville Old Face" pitchFamily="18" charset="0"/>
              </a:rPr>
              <a:t>of</a:t>
            </a:r>
            <a:r>
              <a:rPr lang="hr-HR" sz="2000" dirty="0" smtClean="0">
                <a:latin typeface="Baskerville Old Face" pitchFamily="18" charset="0"/>
              </a:rPr>
              <a:t> </a:t>
            </a:r>
            <a:r>
              <a:rPr lang="hr-HR" sz="2000" dirty="0" err="1" smtClean="0">
                <a:latin typeface="Baskerville Old Face" pitchFamily="18" charset="0"/>
              </a:rPr>
              <a:t>the</a:t>
            </a:r>
            <a:r>
              <a:rPr lang="hr-HR" sz="2000" dirty="0" smtClean="0">
                <a:latin typeface="Baskerville Old Face" pitchFamily="18" charset="0"/>
              </a:rPr>
              <a:t> word TOPOLA</a:t>
            </a:r>
          </a:p>
          <a:p>
            <a:r>
              <a:rPr lang="hr-HR" sz="2000" dirty="0" smtClean="0">
                <a:latin typeface="Baskerville Old Face" pitchFamily="18" charset="0"/>
              </a:rPr>
              <a:t>2</a:t>
            </a:r>
            <a:r>
              <a:rPr lang="hr-HR" sz="2000" baseline="30000" dirty="0" smtClean="0">
                <a:latin typeface="Baskerville Old Face" pitchFamily="18" charset="0"/>
              </a:rPr>
              <a:t>nd</a:t>
            </a:r>
            <a:r>
              <a:rPr lang="hr-HR" sz="2000" dirty="0" smtClean="0">
                <a:latin typeface="Baskerville Old Face" pitchFamily="18" charset="0"/>
              </a:rPr>
              <a:t> word: </a:t>
            </a:r>
            <a:r>
              <a:rPr lang="hr-HR" sz="2000" dirty="0" err="1" smtClean="0">
                <a:latin typeface="Baskerville Old Face" pitchFamily="18" charset="0"/>
              </a:rPr>
              <a:t>the</a:t>
            </a:r>
            <a:r>
              <a:rPr lang="hr-HR" sz="2000" dirty="0" smtClean="0">
                <a:latin typeface="Baskerville Old Face" pitchFamily="18" charset="0"/>
              </a:rPr>
              <a:t> first third </a:t>
            </a:r>
            <a:r>
              <a:rPr lang="hr-HR" sz="2000" dirty="0" err="1" smtClean="0">
                <a:latin typeface="Baskerville Old Face" pitchFamily="18" charset="0"/>
              </a:rPr>
              <a:t>of</a:t>
            </a:r>
            <a:r>
              <a:rPr lang="hr-HR" sz="2000" dirty="0" smtClean="0">
                <a:latin typeface="Baskerville Old Face" pitchFamily="18" charset="0"/>
              </a:rPr>
              <a:t> </a:t>
            </a:r>
            <a:r>
              <a:rPr lang="hr-HR" sz="2000" dirty="0" err="1" smtClean="0">
                <a:latin typeface="Baskerville Old Face" pitchFamily="18" charset="0"/>
              </a:rPr>
              <a:t>the</a:t>
            </a:r>
            <a:r>
              <a:rPr lang="hr-HR" sz="2000" dirty="0" smtClean="0">
                <a:latin typeface="Baskerville Old Face" pitchFamily="18" charset="0"/>
              </a:rPr>
              <a:t> word DUD+</a:t>
            </a:r>
            <a:r>
              <a:rPr lang="hr-HR" sz="2000" dirty="0" err="1" smtClean="0">
                <a:latin typeface="Baskerville Old Face" pitchFamily="18" charset="0"/>
              </a:rPr>
              <a:t>the</a:t>
            </a:r>
            <a:r>
              <a:rPr lang="hr-HR" sz="2000" dirty="0" smtClean="0">
                <a:latin typeface="Baskerville Old Face" pitchFamily="18" charset="0"/>
              </a:rPr>
              <a:t> </a:t>
            </a:r>
            <a:r>
              <a:rPr lang="hr-HR" sz="2000" dirty="0" err="1" smtClean="0">
                <a:latin typeface="Baskerville Old Face" pitchFamily="18" charset="0"/>
              </a:rPr>
              <a:t>second</a:t>
            </a:r>
            <a:r>
              <a:rPr lang="hr-HR" sz="2000" dirty="0" smtClean="0">
                <a:latin typeface="Baskerville Old Face" pitchFamily="18" charset="0"/>
              </a:rPr>
              <a:t> fifth </a:t>
            </a:r>
            <a:r>
              <a:rPr lang="hr-HR" sz="2000" dirty="0" err="1" smtClean="0">
                <a:latin typeface="Baskerville Old Face" pitchFamily="18" charset="0"/>
              </a:rPr>
              <a:t>of</a:t>
            </a:r>
            <a:r>
              <a:rPr lang="hr-HR" sz="2000" dirty="0" smtClean="0">
                <a:latin typeface="Baskerville Old Face" pitchFamily="18" charset="0"/>
              </a:rPr>
              <a:t> </a:t>
            </a:r>
            <a:r>
              <a:rPr lang="hr-HR" sz="2000" dirty="0" err="1" smtClean="0">
                <a:latin typeface="Baskerville Old Face" pitchFamily="18" charset="0"/>
              </a:rPr>
              <a:t>the</a:t>
            </a:r>
            <a:r>
              <a:rPr lang="hr-HR" sz="2000" dirty="0" smtClean="0">
                <a:latin typeface="Baskerville Old Face" pitchFamily="18" charset="0"/>
              </a:rPr>
              <a:t> word BREZA+</a:t>
            </a:r>
            <a:r>
              <a:rPr lang="hr-HR" sz="2000" dirty="0" err="1" smtClean="0">
                <a:latin typeface="Baskerville Old Face" pitchFamily="18" charset="0"/>
              </a:rPr>
              <a:t>the</a:t>
            </a:r>
            <a:r>
              <a:rPr lang="hr-HR" sz="2000" dirty="0" smtClean="0">
                <a:latin typeface="Baskerville Old Face" pitchFamily="18" charset="0"/>
              </a:rPr>
              <a:t> first </a:t>
            </a:r>
            <a:r>
              <a:rPr lang="hr-HR" sz="2000" dirty="0" err="1" smtClean="0">
                <a:latin typeface="Baskerville Old Face" pitchFamily="18" charset="0"/>
              </a:rPr>
              <a:t>fourth</a:t>
            </a:r>
            <a:r>
              <a:rPr lang="hr-HR" sz="2000" dirty="0" smtClean="0">
                <a:latin typeface="Baskerville Old Face" pitchFamily="18" charset="0"/>
              </a:rPr>
              <a:t> </a:t>
            </a:r>
            <a:r>
              <a:rPr lang="hr-HR" sz="2000" dirty="0" err="1" smtClean="0">
                <a:latin typeface="Baskerville Old Face" pitchFamily="18" charset="0"/>
              </a:rPr>
              <a:t>of</a:t>
            </a:r>
            <a:r>
              <a:rPr lang="hr-HR" sz="2000" dirty="0" smtClean="0">
                <a:latin typeface="Baskerville Old Face" pitchFamily="18" charset="0"/>
              </a:rPr>
              <a:t> </a:t>
            </a:r>
            <a:r>
              <a:rPr lang="hr-HR" sz="2000" dirty="0" err="1" smtClean="0">
                <a:latin typeface="Baskerville Old Face" pitchFamily="18" charset="0"/>
              </a:rPr>
              <a:t>the</a:t>
            </a:r>
            <a:r>
              <a:rPr lang="hr-HR" sz="2000" dirty="0" smtClean="0">
                <a:latin typeface="Baskerville Old Face" pitchFamily="18" charset="0"/>
              </a:rPr>
              <a:t> word VRBA+</a:t>
            </a:r>
            <a:r>
              <a:rPr lang="hr-HR" sz="2000" dirty="0" err="1" smtClean="0">
                <a:latin typeface="Baskerville Old Face" pitchFamily="18" charset="0"/>
              </a:rPr>
              <a:t>the</a:t>
            </a:r>
            <a:r>
              <a:rPr lang="hr-HR" sz="2000" dirty="0" smtClean="0">
                <a:latin typeface="Baskerville Old Face" pitchFamily="18" charset="0"/>
              </a:rPr>
              <a:t> </a:t>
            </a:r>
            <a:r>
              <a:rPr lang="hr-HR" sz="2000" dirty="0" err="1" smtClean="0">
                <a:latin typeface="Baskerville Old Face" pitchFamily="18" charset="0"/>
              </a:rPr>
              <a:t>second</a:t>
            </a:r>
            <a:r>
              <a:rPr lang="hr-HR" sz="2000" dirty="0" smtClean="0">
                <a:latin typeface="Baskerville Old Face" pitchFamily="18" charset="0"/>
              </a:rPr>
              <a:t> </a:t>
            </a:r>
            <a:r>
              <a:rPr lang="hr-HR" sz="2000" dirty="0" err="1" smtClean="0">
                <a:latin typeface="Baskerville Old Face" pitchFamily="18" charset="0"/>
              </a:rPr>
              <a:t>fourth</a:t>
            </a:r>
            <a:r>
              <a:rPr lang="hr-HR" sz="2000" dirty="0" smtClean="0">
                <a:latin typeface="Baskerville Old Face" pitchFamily="18" charset="0"/>
              </a:rPr>
              <a:t> </a:t>
            </a:r>
            <a:r>
              <a:rPr lang="hr-HR" sz="2000" dirty="0" err="1" smtClean="0">
                <a:latin typeface="Baskerville Old Face" pitchFamily="18" charset="0"/>
              </a:rPr>
              <a:t>of</a:t>
            </a:r>
            <a:r>
              <a:rPr lang="hr-HR" sz="2000" dirty="0" smtClean="0">
                <a:latin typeface="Baskerville Old Face" pitchFamily="18" charset="0"/>
              </a:rPr>
              <a:t> </a:t>
            </a:r>
            <a:r>
              <a:rPr lang="hr-HR" sz="2000" dirty="0" err="1" smtClean="0">
                <a:latin typeface="Baskerville Old Face" pitchFamily="18" charset="0"/>
              </a:rPr>
              <a:t>the</a:t>
            </a:r>
            <a:r>
              <a:rPr lang="hr-HR" sz="2000" dirty="0" smtClean="0">
                <a:latin typeface="Baskerville Old Face" pitchFamily="18" charset="0"/>
              </a:rPr>
              <a:t> word JOHA</a:t>
            </a:r>
          </a:p>
          <a:p>
            <a:r>
              <a:rPr lang="hr-HR" sz="2000" dirty="0" smtClean="0">
                <a:latin typeface="Baskerville Old Face" pitchFamily="18" charset="0"/>
              </a:rPr>
              <a:t>3</a:t>
            </a:r>
            <a:r>
              <a:rPr lang="hr-HR" sz="2000" baseline="30000" dirty="0" smtClean="0">
                <a:latin typeface="Baskerville Old Face" pitchFamily="18" charset="0"/>
              </a:rPr>
              <a:t>rd</a:t>
            </a:r>
            <a:r>
              <a:rPr lang="hr-HR" sz="2000" dirty="0" smtClean="0">
                <a:latin typeface="Baskerville Old Face" pitchFamily="18" charset="0"/>
              </a:rPr>
              <a:t> word: </a:t>
            </a:r>
            <a:r>
              <a:rPr lang="hr-HR" sz="2000" dirty="0" err="1" smtClean="0">
                <a:latin typeface="Baskerville Old Face" pitchFamily="18" charset="0"/>
              </a:rPr>
              <a:t>the</a:t>
            </a:r>
            <a:r>
              <a:rPr lang="hr-HR" sz="2000" dirty="0" smtClean="0">
                <a:latin typeface="Baskerville Old Face" pitchFamily="18" charset="0"/>
              </a:rPr>
              <a:t> first </a:t>
            </a:r>
            <a:r>
              <a:rPr lang="hr-HR" sz="2000" dirty="0" err="1" smtClean="0">
                <a:latin typeface="Baskerville Old Face" pitchFamily="18" charset="0"/>
              </a:rPr>
              <a:t>sixth</a:t>
            </a:r>
            <a:r>
              <a:rPr lang="hr-HR" sz="2000" dirty="0" smtClean="0">
                <a:latin typeface="Baskerville Old Face" pitchFamily="18" charset="0"/>
              </a:rPr>
              <a:t> </a:t>
            </a:r>
            <a:r>
              <a:rPr lang="hr-HR" sz="2000" dirty="0" err="1" smtClean="0">
                <a:latin typeface="Baskerville Old Face" pitchFamily="18" charset="0"/>
              </a:rPr>
              <a:t>of</a:t>
            </a:r>
            <a:r>
              <a:rPr lang="hr-HR" sz="2000" dirty="0" smtClean="0">
                <a:latin typeface="Baskerville Old Face" pitchFamily="18" charset="0"/>
              </a:rPr>
              <a:t> </a:t>
            </a:r>
            <a:r>
              <a:rPr lang="hr-HR" sz="2000" dirty="0" err="1" smtClean="0">
                <a:latin typeface="Baskerville Old Face" pitchFamily="18" charset="0"/>
              </a:rPr>
              <a:t>the</a:t>
            </a:r>
            <a:r>
              <a:rPr lang="hr-HR" sz="2000" dirty="0" smtClean="0">
                <a:latin typeface="Baskerville Old Face" pitchFamily="18" charset="0"/>
              </a:rPr>
              <a:t> word PAPAJA+</a:t>
            </a:r>
            <a:r>
              <a:rPr lang="hr-HR" sz="2000" dirty="0" err="1" smtClean="0">
                <a:latin typeface="Baskerville Old Face" pitchFamily="18" charset="0"/>
              </a:rPr>
              <a:t>the</a:t>
            </a:r>
            <a:r>
              <a:rPr lang="hr-HR" sz="2000" dirty="0" smtClean="0">
                <a:latin typeface="Baskerville Old Face" pitchFamily="18" charset="0"/>
              </a:rPr>
              <a:t> first fifth </a:t>
            </a:r>
            <a:r>
              <a:rPr lang="hr-HR" sz="2000" dirty="0" err="1" smtClean="0">
                <a:latin typeface="Baskerville Old Face" pitchFamily="18" charset="0"/>
              </a:rPr>
              <a:t>of</a:t>
            </a:r>
            <a:r>
              <a:rPr lang="hr-HR" sz="2000" dirty="0" smtClean="0">
                <a:latin typeface="Baskerville Old Face" pitchFamily="18" charset="0"/>
              </a:rPr>
              <a:t> </a:t>
            </a:r>
            <a:r>
              <a:rPr lang="hr-HR" sz="2000" dirty="0" err="1" smtClean="0">
                <a:latin typeface="Baskerville Old Face" pitchFamily="18" charset="0"/>
              </a:rPr>
              <a:t>the</a:t>
            </a:r>
            <a:r>
              <a:rPr lang="hr-HR" sz="2000" dirty="0" smtClean="0">
                <a:latin typeface="Baskerville Old Face" pitchFamily="18" charset="0"/>
              </a:rPr>
              <a:t> word LIMUN+</a:t>
            </a:r>
            <a:r>
              <a:rPr lang="hr-HR" sz="2000" dirty="0" err="1" smtClean="0">
                <a:latin typeface="Baskerville Old Face" pitchFamily="18" charset="0"/>
              </a:rPr>
              <a:t>the</a:t>
            </a:r>
            <a:r>
              <a:rPr lang="hr-HR" sz="2000" dirty="0" smtClean="0">
                <a:latin typeface="Baskerville Old Face" pitchFamily="18" charset="0"/>
              </a:rPr>
              <a:t> </a:t>
            </a:r>
            <a:r>
              <a:rPr lang="hr-HR" sz="2000" dirty="0" err="1" smtClean="0">
                <a:latin typeface="Baskerville Old Face" pitchFamily="18" charset="0"/>
              </a:rPr>
              <a:t>second</a:t>
            </a:r>
            <a:r>
              <a:rPr lang="hr-HR" sz="2000" dirty="0" smtClean="0">
                <a:latin typeface="Baskerville Old Face" pitchFamily="18" charset="0"/>
              </a:rPr>
              <a:t> </a:t>
            </a:r>
            <a:r>
              <a:rPr lang="hr-HR" sz="2000" dirty="0" err="1" smtClean="0">
                <a:latin typeface="Baskerville Old Face" pitchFamily="18" charset="0"/>
              </a:rPr>
              <a:t>ninth</a:t>
            </a:r>
            <a:r>
              <a:rPr lang="hr-HR" sz="2000" dirty="0" smtClean="0">
                <a:latin typeface="Baskerville Old Face" pitchFamily="18" charset="0"/>
              </a:rPr>
              <a:t> </a:t>
            </a:r>
            <a:r>
              <a:rPr lang="hr-HR" sz="2000" dirty="0" err="1" smtClean="0">
                <a:latin typeface="Baskerville Old Face" pitchFamily="18" charset="0"/>
              </a:rPr>
              <a:t>of</a:t>
            </a:r>
            <a:r>
              <a:rPr lang="hr-HR" sz="2000" dirty="0" smtClean="0">
                <a:latin typeface="Baskerville Old Face" pitchFamily="18" charset="0"/>
              </a:rPr>
              <a:t> </a:t>
            </a:r>
            <a:r>
              <a:rPr lang="hr-HR" sz="2000" dirty="0" err="1" smtClean="0">
                <a:latin typeface="Baskerville Old Face" pitchFamily="18" charset="0"/>
              </a:rPr>
              <a:t>the</a:t>
            </a:r>
            <a:r>
              <a:rPr lang="hr-HR" sz="2000" dirty="0" smtClean="0">
                <a:latin typeface="Baskerville Old Face" pitchFamily="18" charset="0"/>
              </a:rPr>
              <a:t> word BOROVNICA+ </a:t>
            </a:r>
            <a:r>
              <a:rPr lang="hr-HR" sz="2000" dirty="0" err="1" smtClean="0">
                <a:latin typeface="Baskerville Old Face" pitchFamily="18" charset="0"/>
              </a:rPr>
              <a:t>the</a:t>
            </a:r>
            <a:r>
              <a:rPr lang="hr-HR" sz="2000" dirty="0" smtClean="0">
                <a:latin typeface="Baskerville Old Face" pitchFamily="18" charset="0"/>
              </a:rPr>
              <a:t> fifth </a:t>
            </a:r>
            <a:r>
              <a:rPr lang="hr-HR" sz="2000" dirty="0" err="1" smtClean="0">
                <a:latin typeface="Baskerville Old Face" pitchFamily="18" charset="0"/>
              </a:rPr>
              <a:t>sixth</a:t>
            </a:r>
            <a:r>
              <a:rPr lang="hr-HR" sz="2000" dirty="0" smtClean="0">
                <a:latin typeface="Baskerville Old Face" pitchFamily="18" charset="0"/>
              </a:rPr>
              <a:t> </a:t>
            </a:r>
            <a:r>
              <a:rPr lang="hr-HR" sz="2000" dirty="0" err="1" smtClean="0">
                <a:latin typeface="Baskerville Old Face" pitchFamily="18" charset="0"/>
              </a:rPr>
              <a:t>of</a:t>
            </a:r>
            <a:r>
              <a:rPr lang="hr-HR" sz="2000" dirty="0" smtClean="0">
                <a:latin typeface="Baskerville Old Face" pitchFamily="18" charset="0"/>
              </a:rPr>
              <a:t> </a:t>
            </a:r>
            <a:r>
              <a:rPr lang="hr-HR" sz="2000" dirty="0" err="1" smtClean="0">
                <a:latin typeface="Baskerville Old Face" pitchFamily="18" charset="0"/>
              </a:rPr>
              <a:t>the</a:t>
            </a:r>
            <a:r>
              <a:rPr lang="hr-HR" sz="2000" dirty="0" smtClean="0">
                <a:latin typeface="Baskerville Old Face" pitchFamily="18" charset="0"/>
              </a:rPr>
              <a:t> word JAGODA+</a:t>
            </a:r>
            <a:r>
              <a:rPr lang="hr-HR" sz="2000" dirty="0" err="1" smtClean="0">
                <a:latin typeface="Baskerville Old Face" pitchFamily="18" charset="0"/>
              </a:rPr>
              <a:t>the</a:t>
            </a:r>
            <a:r>
              <a:rPr lang="hr-HR" sz="2000" dirty="0" smtClean="0">
                <a:latin typeface="Baskerville Old Face" pitchFamily="18" charset="0"/>
              </a:rPr>
              <a:t> </a:t>
            </a:r>
            <a:r>
              <a:rPr lang="hr-HR" sz="2000" dirty="0" err="1" smtClean="0">
                <a:latin typeface="Baskerville Old Face" pitchFamily="18" charset="0"/>
              </a:rPr>
              <a:t>sixth</a:t>
            </a:r>
            <a:r>
              <a:rPr lang="hr-HR" sz="2000" dirty="0" smtClean="0">
                <a:latin typeface="Baskerville Old Face" pitchFamily="18" charset="0"/>
              </a:rPr>
              <a:t> </a:t>
            </a:r>
            <a:r>
              <a:rPr lang="hr-HR" sz="2000" dirty="0" err="1" smtClean="0">
                <a:latin typeface="Baskerville Old Face" pitchFamily="18" charset="0"/>
              </a:rPr>
              <a:t>sixth</a:t>
            </a:r>
            <a:r>
              <a:rPr lang="hr-HR" sz="2000" dirty="0" smtClean="0">
                <a:latin typeface="Baskerville Old Face" pitchFamily="18" charset="0"/>
              </a:rPr>
              <a:t> </a:t>
            </a:r>
            <a:r>
              <a:rPr lang="hr-HR" sz="2000" dirty="0" err="1" smtClean="0">
                <a:latin typeface="Baskerville Old Face" pitchFamily="18" charset="0"/>
              </a:rPr>
              <a:t>of</a:t>
            </a:r>
            <a:r>
              <a:rPr lang="hr-HR" sz="2000" dirty="0" smtClean="0">
                <a:latin typeface="Baskerville Old Face" pitchFamily="18" charset="0"/>
              </a:rPr>
              <a:t> </a:t>
            </a:r>
            <a:r>
              <a:rPr lang="hr-HR" sz="2000" dirty="0" err="1" smtClean="0">
                <a:latin typeface="Baskerville Old Face" pitchFamily="18" charset="0"/>
              </a:rPr>
              <a:t>the</a:t>
            </a:r>
            <a:r>
              <a:rPr lang="hr-HR" sz="2000" dirty="0" smtClean="0">
                <a:latin typeface="Baskerville Old Face" pitchFamily="18" charset="0"/>
              </a:rPr>
              <a:t> word TREŠNJA</a:t>
            </a:r>
          </a:p>
          <a:p>
            <a:r>
              <a:rPr lang="hr-HR" sz="2000" dirty="0" smtClean="0">
                <a:latin typeface="Baskerville Old Face" pitchFamily="18" charset="0"/>
              </a:rPr>
              <a:t>4</a:t>
            </a:r>
            <a:r>
              <a:rPr lang="hr-HR" sz="2000" baseline="30000" dirty="0" smtClean="0">
                <a:latin typeface="Baskerville Old Face" pitchFamily="18" charset="0"/>
              </a:rPr>
              <a:t>th</a:t>
            </a:r>
            <a:r>
              <a:rPr lang="hr-HR" sz="2000" dirty="0" smtClean="0">
                <a:latin typeface="Baskerville Old Face" pitchFamily="18" charset="0"/>
              </a:rPr>
              <a:t> word: </a:t>
            </a:r>
            <a:r>
              <a:rPr lang="hr-HR" sz="2000" dirty="0" err="1" smtClean="0">
                <a:latin typeface="Baskerville Old Face" pitchFamily="18" charset="0"/>
              </a:rPr>
              <a:t>the</a:t>
            </a:r>
            <a:r>
              <a:rPr lang="hr-HR" sz="2000" dirty="0" smtClean="0">
                <a:latin typeface="Baskerville Old Face" pitchFamily="18" charset="0"/>
              </a:rPr>
              <a:t> first </a:t>
            </a:r>
            <a:r>
              <a:rPr lang="hr-HR" sz="2000" dirty="0" err="1" smtClean="0">
                <a:latin typeface="Baskerville Old Face" pitchFamily="18" charset="0"/>
              </a:rPr>
              <a:t>seventh</a:t>
            </a:r>
            <a:r>
              <a:rPr lang="hr-HR" sz="2000" dirty="0" smtClean="0">
                <a:latin typeface="Baskerville Old Face" pitchFamily="18" charset="0"/>
              </a:rPr>
              <a:t> </a:t>
            </a:r>
            <a:r>
              <a:rPr lang="hr-HR" sz="2000" dirty="0" err="1" smtClean="0">
                <a:latin typeface="Baskerville Old Face" pitchFamily="18" charset="0"/>
              </a:rPr>
              <a:t>of</a:t>
            </a:r>
            <a:r>
              <a:rPr lang="hr-HR" sz="2000" dirty="0" smtClean="0">
                <a:latin typeface="Baskerville Old Face" pitchFamily="18" charset="0"/>
              </a:rPr>
              <a:t> </a:t>
            </a:r>
            <a:r>
              <a:rPr lang="hr-HR" sz="2000" dirty="0" err="1" smtClean="0">
                <a:latin typeface="Baskerville Old Face" pitchFamily="18" charset="0"/>
              </a:rPr>
              <a:t>the</a:t>
            </a:r>
            <a:r>
              <a:rPr lang="hr-HR" sz="2000" dirty="0" smtClean="0">
                <a:latin typeface="Baskerville Old Face" pitchFamily="18" charset="0"/>
              </a:rPr>
              <a:t> word NARANČA+</a:t>
            </a:r>
            <a:r>
              <a:rPr lang="hr-HR" sz="2000" dirty="0" err="1" smtClean="0">
                <a:latin typeface="Baskerville Old Face" pitchFamily="18" charset="0"/>
              </a:rPr>
              <a:t>the</a:t>
            </a:r>
            <a:r>
              <a:rPr lang="hr-HR" sz="2000" dirty="0" smtClean="0">
                <a:latin typeface="Baskerville Old Face" pitchFamily="18" charset="0"/>
              </a:rPr>
              <a:t> </a:t>
            </a:r>
            <a:r>
              <a:rPr lang="hr-HR" sz="2000" dirty="0" err="1" smtClean="0">
                <a:latin typeface="Baskerville Old Face" pitchFamily="18" charset="0"/>
              </a:rPr>
              <a:t>second</a:t>
            </a:r>
            <a:r>
              <a:rPr lang="hr-HR" sz="2000" dirty="0" smtClean="0">
                <a:latin typeface="Baskerville Old Face" pitchFamily="18" charset="0"/>
              </a:rPr>
              <a:t> third </a:t>
            </a:r>
            <a:r>
              <a:rPr lang="hr-HR" sz="2000" dirty="0" err="1" smtClean="0">
                <a:latin typeface="Baskerville Old Face" pitchFamily="18" charset="0"/>
              </a:rPr>
              <a:t>of</a:t>
            </a:r>
            <a:r>
              <a:rPr lang="hr-HR" sz="2000" dirty="0" smtClean="0">
                <a:latin typeface="Baskerville Old Face" pitchFamily="18" charset="0"/>
              </a:rPr>
              <a:t> </a:t>
            </a:r>
            <a:r>
              <a:rPr lang="hr-HR" sz="2000" dirty="0" err="1" smtClean="0">
                <a:latin typeface="Baskerville Old Face" pitchFamily="18" charset="0"/>
              </a:rPr>
              <a:t>the</a:t>
            </a:r>
            <a:r>
              <a:rPr lang="hr-HR" sz="2000" dirty="0" smtClean="0">
                <a:latin typeface="Baskerville Old Face" pitchFamily="18" charset="0"/>
              </a:rPr>
              <a:t> word CER+</a:t>
            </a:r>
            <a:r>
              <a:rPr lang="hr-HR" sz="2000" dirty="0" err="1" smtClean="0">
                <a:latin typeface="Baskerville Old Face" pitchFamily="18" charset="0"/>
              </a:rPr>
              <a:t>the</a:t>
            </a:r>
            <a:r>
              <a:rPr lang="hr-HR" sz="2000" dirty="0" smtClean="0">
                <a:latin typeface="Baskerville Old Face" pitchFamily="18" charset="0"/>
              </a:rPr>
              <a:t> first </a:t>
            </a:r>
            <a:r>
              <a:rPr lang="hr-HR" sz="2000" dirty="0" err="1" smtClean="0">
                <a:latin typeface="Baskerville Old Face" pitchFamily="18" charset="0"/>
              </a:rPr>
              <a:t>ninth</a:t>
            </a:r>
            <a:r>
              <a:rPr lang="hr-HR" sz="2000" dirty="0" smtClean="0">
                <a:latin typeface="Baskerville Old Face" pitchFamily="18" charset="0"/>
              </a:rPr>
              <a:t> </a:t>
            </a:r>
            <a:r>
              <a:rPr lang="hr-HR" sz="2000" dirty="0" err="1" smtClean="0">
                <a:latin typeface="Baskerville Old Face" pitchFamily="18" charset="0"/>
              </a:rPr>
              <a:t>of</a:t>
            </a:r>
            <a:r>
              <a:rPr lang="hr-HR" sz="2000" dirty="0" smtClean="0">
                <a:latin typeface="Baskerville Old Face" pitchFamily="18" charset="0"/>
              </a:rPr>
              <a:t> </a:t>
            </a:r>
            <a:r>
              <a:rPr lang="hr-HR" sz="2000" dirty="0" err="1" smtClean="0">
                <a:latin typeface="Baskerville Old Face" pitchFamily="18" charset="0"/>
              </a:rPr>
              <a:t>the</a:t>
            </a:r>
            <a:r>
              <a:rPr lang="hr-HR" sz="2000" dirty="0" smtClean="0">
                <a:latin typeface="Baskerville Old Face" pitchFamily="18" charset="0"/>
              </a:rPr>
              <a:t> word MANDARINA+</a:t>
            </a:r>
            <a:r>
              <a:rPr lang="hr-HR" sz="2000" dirty="0" err="1" smtClean="0">
                <a:latin typeface="Baskerville Old Face" pitchFamily="18" charset="0"/>
              </a:rPr>
              <a:t>the</a:t>
            </a:r>
            <a:r>
              <a:rPr lang="hr-HR" sz="2000" dirty="0" smtClean="0">
                <a:latin typeface="Baskerville Old Face" pitchFamily="18" charset="0"/>
              </a:rPr>
              <a:t> </a:t>
            </a:r>
            <a:r>
              <a:rPr lang="hr-HR" sz="2000" dirty="0" err="1" smtClean="0">
                <a:latin typeface="Baskerville Old Face" pitchFamily="18" charset="0"/>
              </a:rPr>
              <a:t>sixth</a:t>
            </a:r>
            <a:r>
              <a:rPr lang="hr-HR" sz="2000" dirty="0" smtClean="0">
                <a:latin typeface="Baskerville Old Face" pitchFamily="18" charset="0"/>
              </a:rPr>
              <a:t> </a:t>
            </a:r>
            <a:r>
              <a:rPr lang="hr-HR" sz="2000" dirty="0" err="1" smtClean="0">
                <a:latin typeface="Baskerville Old Face" pitchFamily="18" charset="0"/>
              </a:rPr>
              <a:t>sixth</a:t>
            </a:r>
            <a:r>
              <a:rPr lang="hr-HR" sz="2000" dirty="0" smtClean="0">
                <a:latin typeface="Baskerville Old Face" pitchFamily="18" charset="0"/>
              </a:rPr>
              <a:t> </a:t>
            </a:r>
            <a:r>
              <a:rPr lang="hr-HR" sz="2000" dirty="0" err="1" smtClean="0">
                <a:latin typeface="Baskerville Old Face" pitchFamily="18" charset="0"/>
              </a:rPr>
              <a:t>of</a:t>
            </a:r>
            <a:r>
              <a:rPr lang="hr-HR" sz="2000" dirty="0" smtClean="0">
                <a:latin typeface="Baskerville Old Face" pitchFamily="18" charset="0"/>
              </a:rPr>
              <a:t> </a:t>
            </a:r>
            <a:r>
              <a:rPr lang="hr-HR" sz="2000" dirty="0" err="1" smtClean="0">
                <a:latin typeface="Baskerville Old Face" pitchFamily="18" charset="0"/>
              </a:rPr>
              <a:t>the</a:t>
            </a:r>
            <a:r>
              <a:rPr lang="hr-HR" sz="2000" dirty="0" smtClean="0">
                <a:latin typeface="Baskerville Old Face" pitchFamily="18" charset="0"/>
              </a:rPr>
              <a:t> word SMOKVA</a:t>
            </a:r>
          </a:p>
          <a:p>
            <a:pPr>
              <a:buNone/>
            </a:pPr>
            <a:r>
              <a:rPr lang="hr-HR" sz="1400" b="1" dirty="0" err="1" smtClean="0">
                <a:latin typeface="Baskerville Old Face" pitchFamily="18" charset="0"/>
              </a:rPr>
              <a:t>Solution</a:t>
            </a:r>
            <a:r>
              <a:rPr lang="hr-HR" sz="1400" b="1" dirty="0" smtClean="0">
                <a:latin typeface="Baskerville Old Face" pitchFamily="18" charset="0"/>
              </a:rPr>
              <a:t>: VISOKO DRVO, PLODA NEMA!(</a:t>
            </a:r>
            <a:r>
              <a:rPr lang="hr-HR" sz="1400" b="1" dirty="0" err="1" smtClean="0">
                <a:latin typeface="Baskerville Old Face" pitchFamily="18" charset="0"/>
              </a:rPr>
              <a:t>tall</a:t>
            </a:r>
            <a:r>
              <a:rPr lang="hr-HR" sz="1400" b="1" dirty="0" smtClean="0">
                <a:latin typeface="Baskerville Old Face" pitchFamily="18" charset="0"/>
              </a:rPr>
              <a:t> </a:t>
            </a:r>
            <a:r>
              <a:rPr lang="hr-HR" sz="1400" b="1" dirty="0" err="1" smtClean="0">
                <a:latin typeface="Baskerville Old Face" pitchFamily="18" charset="0"/>
              </a:rPr>
              <a:t>tree</a:t>
            </a:r>
            <a:r>
              <a:rPr lang="hr-HR" sz="1400" b="1" dirty="0" smtClean="0">
                <a:latin typeface="Baskerville Old Face" pitchFamily="18" charset="0"/>
              </a:rPr>
              <a:t>, no </a:t>
            </a:r>
            <a:r>
              <a:rPr lang="hr-HR" sz="1400" b="1" dirty="0" err="1" smtClean="0">
                <a:latin typeface="Baskerville Old Face" pitchFamily="18" charset="0"/>
              </a:rPr>
              <a:t>fruit</a:t>
            </a:r>
            <a:r>
              <a:rPr lang="hr-HR" sz="1400" b="1" dirty="0" smtClean="0">
                <a:latin typeface="Baskerville Old Face" pitchFamily="18" charset="0"/>
              </a:rPr>
              <a:t>!)</a:t>
            </a:r>
          </a:p>
          <a:p>
            <a:pPr>
              <a:buNone/>
            </a:pPr>
            <a:endParaRPr lang="hr-HR" sz="1400" dirty="0" smtClean="0">
              <a:latin typeface="Baskerville Old Face" pitchFamily="18" charset="0"/>
            </a:endParaRPr>
          </a:p>
        </p:txBody>
      </p:sp>
      <p:pic>
        <p:nvPicPr>
          <p:cNvPr id="4" name="Slika 3" descr="DSC00420 - kopija.JPG"/>
          <p:cNvPicPr>
            <a:picLocks noChangeAspect="1"/>
          </p:cNvPicPr>
          <p:nvPr/>
        </p:nvPicPr>
        <p:blipFill>
          <a:blip r:embed="rId2" cstate="print"/>
          <a:stretch>
            <a:fillRect/>
          </a:stretch>
        </p:blipFill>
        <p:spPr>
          <a:xfrm>
            <a:off x="2643174" y="2428868"/>
            <a:ext cx="4267200" cy="28479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TekstniOkvir 4"/>
          <p:cNvSpPr txBox="1"/>
          <p:nvPr/>
        </p:nvSpPr>
        <p:spPr>
          <a:xfrm>
            <a:off x="467544" y="5657671"/>
            <a:ext cx="8208912" cy="1200329"/>
          </a:xfrm>
          <a:prstGeom prst="rect">
            <a:avLst/>
          </a:prstGeom>
          <a:noFill/>
        </p:spPr>
        <p:txBody>
          <a:bodyPr wrap="square" rtlCol="0">
            <a:spAutoFit/>
          </a:bodyPr>
          <a:lstStyle/>
          <a:p>
            <a:r>
              <a:rPr lang="hr-HR" dirty="0" smtClean="0">
                <a:latin typeface="Baskerville Old Face" pitchFamily="18" charset="0"/>
              </a:rPr>
              <a:t>javor = </a:t>
            </a:r>
            <a:r>
              <a:rPr lang="hr-HR" dirty="0" err="1" smtClean="0">
                <a:latin typeface="Baskerville Old Face" pitchFamily="18" charset="0"/>
              </a:rPr>
              <a:t>maple</a:t>
            </a:r>
            <a:r>
              <a:rPr lang="hr-HR" dirty="0" smtClean="0">
                <a:latin typeface="Baskerville Old Face" pitchFamily="18" charset="0"/>
              </a:rPr>
              <a:t>; lipa = </a:t>
            </a:r>
            <a:r>
              <a:rPr lang="hr-HR" dirty="0" err="1" smtClean="0">
                <a:latin typeface="Baskerville Old Face" pitchFamily="18" charset="0"/>
              </a:rPr>
              <a:t>linden</a:t>
            </a:r>
            <a:r>
              <a:rPr lang="hr-HR" dirty="0" smtClean="0">
                <a:latin typeface="Baskerville Old Face" pitchFamily="18" charset="0"/>
              </a:rPr>
              <a:t>; hrast = </a:t>
            </a:r>
            <a:r>
              <a:rPr lang="hr-HR" dirty="0" err="1" smtClean="0">
                <a:latin typeface="Baskerville Old Face" pitchFamily="18" charset="0"/>
              </a:rPr>
              <a:t>oak</a:t>
            </a:r>
            <a:r>
              <a:rPr lang="hr-HR" dirty="0" smtClean="0">
                <a:latin typeface="Baskerville Old Face" pitchFamily="18" charset="0"/>
              </a:rPr>
              <a:t>; bor = pine; kruška = </a:t>
            </a:r>
            <a:r>
              <a:rPr lang="hr-HR" dirty="0" err="1" smtClean="0">
                <a:latin typeface="Baskerville Old Face" pitchFamily="18" charset="0"/>
              </a:rPr>
              <a:t>pear</a:t>
            </a:r>
            <a:r>
              <a:rPr lang="hr-HR" dirty="0" smtClean="0">
                <a:latin typeface="Baskerville Old Face" pitchFamily="18" charset="0"/>
              </a:rPr>
              <a:t>; topola = </a:t>
            </a:r>
            <a:r>
              <a:rPr lang="hr-HR" dirty="0" err="1" smtClean="0">
                <a:latin typeface="Baskerville Old Face" pitchFamily="18" charset="0"/>
              </a:rPr>
              <a:t>poplar</a:t>
            </a:r>
            <a:endParaRPr lang="hr-HR" dirty="0" smtClean="0">
              <a:latin typeface="Baskerville Old Face" pitchFamily="18" charset="0"/>
            </a:endParaRPr>
          </a:p>
          <a:p>
            <a:r>
              <a:rPr lang="hr-HR" dirty="0" smtClean="0">
                <a:latin typeface="Baskerville Old Face" pitchFamily="18" charset="0"/>
              </a:rPr>
              <a:t>dud= </a:t>
            </a:r>
            <a:r>
              <a:rPr lang="hr-HR" dirty="0" err="1" smtClean="0">
                <a:latin typeface="Baskerville Old Face" pitchFamily="18" charset="0"/>
              </a:rPr>
              <a:t>mulberry</a:t>
            </a:r>
            <a:r>
              <a:rPr lang="hr-HR" dirty="0" smtClean="0">
                <a:latin typeface="Baskerville Old Face" pitchFamily="18" charset="0"/>
              </a:rPr>
              <a:t> ; breza = </a:t>
            </a:r>
            <a:r>
              <a:rPr lang="hr-HR" dirty="0" err="1" smtClean="0">
                <a:latin typeface="Baskerville Old Face" pitchFamily="18" charset="0"/>
              </a:rPr>
              <a:t>birch</a:t>
            </a:r>
            <a:r>
              <a:rPr lang="hr-HR" dirty="0" smtClean="0">
                <a:latin typeface="Baskerville Old Face" pitchFamily="18" charset="0"/>
              </a:rPr>
              <a:t>; vrba = </a:t>
            </a:r>
            <a:r>
              <a:rPr lang="hr-HR" dirty="0" err="1" smtClean="0">
                <a:latin typeface="Baskerville Old Face" pitchFamily="18" charset="0"/>
              </a:rPr>
              <a:t>willow</a:t>
            </a:r>
            <a:r>
              <a:rPr lang="hr-HR" dirty="0" smtClean="0">
                <a:latin typeface="Baskerville Old Face" pitchFamily="18" charset="0"/>
              </a:rPr>
              <a:t>; joha = </a:t>
            </a:r>
            <a:r>
              <a:rPr lang="hr-HR" dirty="0" err="1" smtClean="0">
                <a:latin typeface="Baskerville Old Face" pitchFamily="18" charset="0"/>
              </a:rPr>
              <a:t>alder</a:t>
            </a:r>
            <a:r>
              <a:rPr lang="hr-HR" dirty="0" smtClean="0">
                <a:latin typeface="Baskerville Old Face" pitchFamily="18" charset="0"/>
              </a:rPr>
              <a:t>;  papaja = </a:t>
            </a:r>
            <a:r>
              <a:rPr lang="hr-HR" dirty="0" err="1" smtClean="0">
                <a:latin typeface="Baskerville Old Face" pitchFamily="18" charset="0"/>
              </a:rPr>
              <a:t>papaya</a:t>
            </a:r>
            <a:r>
              <a:rPr lang="hr-HR" dirty="0" smtClean="0">
                <a:latin typeface="Baskerville Old Face" pitchFamily="18" charset="0"/>
              </a:rPr>
              <a:t>; limun = </a:t>
            </a:r>
            <a:r>
              <a:rPr lang="hr-HR" dirty="0" err="1" smtClean="0">
                <a:latin typeface="Baskerville Old Face" pitchFamily="18" charset="0"/>
              </a:rPr>
              <a:t>lemon</a:t>
            </a:r>
            <a:r>
              <a:rPr lang="hr-HR" dirty="0" smtClean="0">
                <a:latin typeface="Baskerville Old Face" pitchFamily="18" charset="0"/>
              </a:rPr>
              <a:t>; borovnica = </a:t>
            </a:r>
            <a:r>
              <a:rPr lang="hr-HR" dirty="0" err="1" smtClean="0">
                <a:latin typeface="Baskerville Old Face" pitchFamily="18" charset="0"/>
              </a:rPr>
              <a:t>blueberry</a:t>
            </a:r>
            <a:r>
              <a:rPr lang="hr-HR" dirty="0" smtClean="0">
                <a:latin typeface="Baskerville Old Face" pitchFamily="18" charset="0"/>
              </a:rPr>
              <a:t>; jagoda = </a:t>
            </a:r>
            <a:r>
              <a:rPr lang="hr-HR" dirty="0" err="1" smtClean="0">
                <a:latin typeface="Baskerville Old Face" pitchFamily="18" charset="0"/>
              </a:rPr>
              <a:t>strawberry</a:t>
            </a:r>
            <a:r>
              <a:rPr lang="hr-HR" dirty="0" smtClean="0">
                <a:latin typeface="Baskerville Old Face" pitchFamily="18" charset="0"/>
              </a:rPr>
              <a:t>; trešnja = </a:t>
            </a:r>
            <a:r>
              <a:rPr lang="hr-HR" dirty="0" err="1" smtClean="0">
                <a:latin typeface="Baskerville Old Face" pitchFamily="18" charset="0"/>
              </a:rPr>
              <a:t>cherry</a:t>
            </a:r>
            <a:r>
              <a:rPr lang="hr-HR" dirty="0" smtClean="0">
                <a:latin typeface="Baskerville Old Face" pitchFamily="18" charset="0"/>
              </a:rPr>
              <a:t>; naranča = orange; cer = </a:t>
            </a:r>
            <a:r>
              <a:rPr lang="hr-HR" dirty="0" err="1" smtClean="0">
                <a:latin typeface="Baskerville Old Face" pitchFamily="18" charset="0"/>
              </a:rPr>
              <a:t>Turkey</a:t>
            </a:r>
            <a:r>
              <a:rPr lang="hr-HR" dirty="0" smtClean="0">
                <a:latin typeface="Baskerville Old Face" pitchFamily="18" charset="0"/>
              </a:rPr>
              <a:t> </a:t>
            </a:r>
            <a:r>
              <a:rPr lang="hr-HR" dirty="0" err="1" smtClean="0">
                <a:latin typeface="Baskerville Old Face" pitchFamily="18" charset="0"/>
              </a:rPr>
              <a:t>oak</a:t>
            </a:r>
            <a:r>
              <a:rPr lang="hr-HR" dirty="0" smtClean="0">
                <a:latin typeface="Baskerville Old Face" pitchFamily="18" charset="0"/>
              </a:rPr>
              <a:t>; mandarina = </a:t>
            </a:r>
            <a:r>
              <a:rPr lang="hr-HR" dirty="0" err="1" smtClean="0">
                <a:latin typeface="Baskerville Old Face" pitchFamily="18" charset="0"/>
              </a:rPr>
              <a:t>tangerine</a:t>
            </a:r>
            <a:r>
              <a:rPr lang="hr-HR" dirty="0" smtClean="0">
                <a:latin typeface="Baskerville Old Face" pitchFamily="18" charset="0"/>
              </a:rPr>
              <a:t>; smokva = </a:t>
            </a:r>
            <a:r>
              <a:rPr lang="hr-HR" dirty="0" err="1" smtClean="0">
                <a:latin typeface="Baskerville Old Face" pitchFamily="18" charset="0"/>
              </a:rPr>
              <a:t>fig</a:t>
            </a:r>
            <a:endParaRPr lang="hr-HR" dirty="0">
              <a:latin typeface="Baskerville Old Face" pitchFamily="18"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p:cTn id="30"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diamond(in)">
                                      <p:cBhvr>
                                        <p:cTn id="3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normAutofit fontScale="90000"/>
          </a:bodyPr>
          <a:lstStyle/>
          <a:p>
            <a:pPr algn="l"/>
            <a:r>
              <a:rPr lang="hr-HR" dirty="0" smtClean="0"/>
              <a:t/>
            </a:r>
            <a:br>
              <a:rPr lang="hr-HR" dirty="0" smtClean="0"/>
            </a:br>
            <a:r>
              <a:rPr lang="hr-HR" dirty="0" smtClean="0">
                <a:latin typeface="Baskerville Old Face" pitchFamily="18" charset="0"/>
              </a:rPr>
              <a:t/>
            </a:r>
            <a:br>
              <a:rPr lang="hr-HR" dirty="0" smtClean="0">
                <a:latin typeface="Baskerville Old Face" pitchFamily="18" charset="0"/>
              </a:rPr>
            </a:br>
            <a:r>
              <a:rPr lang="hr-HR" sz="2200" dirty="0" err="1" smtClean="0">
                <a:latin typeface="Baskerville Old Face" pitchFamily="18" charset="0"/>
              </a:rPr>
              <a:t>Arranged</a:t>
            </a:r>
            <a:r>
              <a:rPr lang="hr-HR" sz="2200" dirty="0" smtClean="0">
                <a:latin typeface="Baskerville Old Face" pitchFamily="18" charset="0"/>
              </a:rPr>
              <a:t> </a:t>
            </a:r>
            <a:r>
              <a:rPr lang="hr-HR" sz="2200" dirty="0" err="1" smtClean="0">
                <a:latin typeface="Baskerville Old Face" pitchFamily="18" charset="0"/>
              </a:rPr>
              <a:t>by</a:t>
            </a:r>
            <a:r>
              <a:rPr lang="hr-HR" sz="2200" dirty="0" smtClean="0">
                <a:latin typeface="Baskerville Old Face" pitchFamily="18" charset="0"/>
              </a:rPr>
              <a:t> </a:t>
            </a:r>
            <a:r>
              <a:rPr lang="hr-HR" sz="2200" dirty="0" err="1" smtClean="0">
                <a:latin typeface="Baskerville Old Face" pitchFamily="18" charset="0"/>
              </a:rPr>
              <a:t>math</a:t>
            </a:r>
            <a:r>
              <a:rPr lang="hr-HR" sz="2200" dirty="0" smtClean="0">
                <a:latin typeface="Baskerville Old Face" pitchFamily="18" charset="0"/>
              </a:rPr>
              <a:t> </a:t>
            </a:r>
            <a:r>
              <a:rPr lang="hr-HR" sz="2200" dirty="0" err="1" smtClean="0">
                <a:latin typeface="Baskerville Old Face" pitchFamily="18" charset="0"/>
              </a:rPr>
              <a:t>teachers</a:t>
            </a:r>
            <a:r>
              <a:rPr lang="hr-HR" sz="2200" dirty="0" smtClean="0">
                <a:latin typeface="Baskerville Old Face" pitchFamily="18" charset="0"/>
              </a:rPr>
              <a:t> :</a:t>
            </a:r>
            <a:br>
              <a:rPr lang="hr-HR" sz="2200" dirty="0" smtClean="0">
                <a:latin typeface="Baskerville Old Face" pitchFamily="18" charset="0"/>
              </a:rPr>
            </a:br>
            <a:r>
              <a:rPr lang="hr-HR" sz="2700" dirty="0" smtClean="0">
                <a:latin typeface="Baskerville Old Face" pitchFamily="18" charset="0"/>
              </a:rPr>
              <a:t>Sandra Pernar</a:t>
            </a:r>
            <a:br>
              <a:rPr lang="hr-HR" sz="2700" dirty="0" smtClean="0">
                <a:latin typeface="Baskerville Old Face" pitchFamily="18" charset="0"/>
              </a:rPr>
            </a:br>
            <a:r>
              <a:rPr lang="hr-HR" sz="2700" dirty="0" smtClean="0">
                <a:latin typeface="Baskerville Old Face" pitchFamily="18" charset="0"/>
              </a:rPr>
              <a:t>Mirjana Javor</a:t>
            </a:r>
            <a:br>
              <a:rPr lang="hr-HR" sz="2700" dirty="0" smtClean="0">
                <a:latin typeface="Baskerville Old Face" pitchFamily="18" charset="0"/>
              </a:rPr>
            </a:br>
            <a:r>
              <a:rPr lang="hr-HR" sz="2700" dirty="0" smtClean="0">
                <a:latin typeface="Baskerville Old Face" pitchFamily="18" charset="0"/>
              </a:rPr>
              <a:t>Marija </a:t>
            </a:r>
            <a:r>
              <a:rPr lang="hr-HR" sz="2700" dirty="0" err="1" smtClean="0">
                <a:latin typeface="Baskerville Old Face" pitchFamily="18" charset="0"/>
              </a:rPr>
              <a:t>Čopčić</a:t>
            </a:r>
            <a:r>
              <a:rPr lang="hr-HR" sz="2700" dirty="0" smtClean="0">
                <a:latin typeface="Baskerville Old Face" pitchFamily="18" charset="0"/>
              </a:rPr>
              <a:t> Banovac</a:t>
            </a:r>
            <a:r>
              <a:rPr lang="hr-HR" dirty="0" smtClean="0"/>
              <a:t/>
            </a:r>
            <a:br>
              <a:rPr lang="hr-HR" dirty="0" smtClean="0"/>
            </a:br>
            <a:r>
              <a:rPr lang="hr-HR" sz="2200" dirty="0" err="1" smtClean="0">
                <a:latin typeface="Baskerville Old Face" pitchFamily="18" charset="0"/>
              </a:rPr>
              <a:t>and</a:t>
            </a:r>
            <a:r>
              <a:rPr lang="hr-HR" sz="2200" dirty="0" smtClean="0">
                <a:latin typeface="Baskerville Old Face" pitchFamily="18" charset="0"/>
              </a:rPr>
              <a:t> </a:t>
            </a:r>
            <a:r>
              <a:rPr lang="hr-HR" sz="2200" dirty="0" err="1" smtClean="0">
                <a:latin typeface="Baskerville Old Face" pitchFamily="18" charset="0"/>
              </a:rPr>
              <a:t>their</a:t>
            </a:r>
            <a:r>
              <a:rPr lang="hr-HR" sz="2200" dirty="0" smtClean="0">
                <a:latin typeface="Baskerville Old Face" pitchFamily="18" charset="0"/>
              </a:rPr>
              <a:t> </a:t>
            </a:r>
            <a:r>
              <a:rPr lang="hr-HR" sz="2200" dirty="0" err="1" smtClean="0">
                <a:latin typeface="Baskerville Old Face" pitchFamily="18" charset="0"/>
              </a:rPr>
              <a:t>students</a:t>
            </a:r>
            <a:r>
              <a:rPr lang="hr-HR" sz="2200" dirty="0" smtClean="0">
                <a:latin typeface="Baskerville Old Face" pitchFamily="18" charset="0"/>
              </a:rPr>
              <a:t> </a:t>
            </a:r>
            <a:br>
              <a:rPr lang="hr-HR" sz="2200" dirty="0" smtClean="0">
                <a:latin typeface="Baskerville Old Face" pitchFamily="18" charset="0"/>
              </a:rPr>
            </a:br>
            <a:r>
              <a:rPr lang="hr-HR" dirty="0" smtClean="0"/>
              <a:t/>
            </a:r>
            <a:br>
              <a:rPr lang="hr-HR" dirty="0" smtClean="0"/>
            </a:br>
            <a:r>
              <a:rPr lang="hr-HR" sz="2200" dirty="0" err="1" smtClean="0">
                <a:latin typeface="Baskerville Old Face" pitchFamily="18" charset="0"/>
              </a:rPr>
              <a:t>March</a:t>
            </a:r>
            <a:r>
              <a:rPr lang="hr-HR" sz="2200" dirty="0" smtClean="0">
                <a:latin typeface="Baskerville Old Face" pitchFamily="18" charset="0"/>
              </a:rPr>
              <a:t>, 2013.</a:t>
            </a:r>
            <a:br>
              <a:rPr lang="hr-HR" sz="2200" dirty="0" smtClean="0">
                <a:latin typeface="Baskerville Old Face" pitchFamily="18" charset="0"/>
              </a:rPr>
            </a:br>
            <a:r>
              <a:rPr lang="hr-HR" sz="2200" dirty="0" err="1" smtClean="0">
                <a:latin typeface="Baskerville Old Face" pitchFamily="18" charset="0"/>
              </a:rPr>
              <a:t>Primary</a:t>
            </a:r>
            <a:r>
              <a:rPr lang="hr-HR" sz="2200" dirty="0" smtClean="0">
                <a:latin typeface="Baskerville Old Face" pitchFamily="18" charset="0"/>
              </a:rPr>
              <a:t> </a:t>
            </a:r>
            <a:r>
              <a:rPr lang="hr-HR" sz="2200" dirty="0" err="1" smtClean="0">
                <a:latin typeface="Baskerville Old Face" pitchFamily="18" charset="0"/>
              </a:rPr>
              <a:t>school</a:t>
            </a:r>
            <a:r>
              <a:rPr lang="hr-HR" sz="2200" dirty="0" smtClean="0">
                <a:latin typeface="Baskerville Old Face" pitchFamily="18" charset="0"/>
              </a:rPr>
              <a:t> Ivan </a:t>
            </a:r>
            <a:r>
              <a:rPr lang="hr-HR" sz="2200" dirty="0" err="1" smtClean="0">
                <a:latin typeface="Baskerville Old Face" pitchFamily="18" charset="0"/>
              </a:rPr>
              <a:t>Mazuranic</a:t>
            </a:r>
            <a:r>
              <a:rPr lang="hr-HR" sz="2200" dirty="0" smtClean="0">
                <a:latin typeface="Baskerville Old Face" pitchFamily="18" charset="0"/>
              </a:rPr>
              <a:t/>
            </a:r>
            <a:br>
              <a:rPr lang="hr-HR" sz="2200" dirty="0" smtClean="0">
                <a:latin typeface="Baskerville Old Face" pitchFamily="18" charset="0"/>
              </a:rPr>
            </a:br>
            <a:r>
              <a:rPr lang="hr-HR" sz="2200" dirty="0" smtClean="0">
                <a:latin typeface="Baskerville Old Face" pitchFamily="18" charset="0"/>
              </a:rPr>
              <a:t>Vinkovci</a:t>
            </a:r>
            <a:br>
              <a:rPr lang="hr-HR" sz="2200" dirty="0" smtClean="0">
                <a:latin typeface="Baskerville Old Face" pitchFamily="18" charset="0"/>
              </a:rPr>
            </a:br>
            <a:r>
              <a:rPr lang="hr-HR" sz="2200" dirty="0" err="1" smtClean="0">
                <a:latin typeface="Baskerville Old Face" pitchFamily="18" charset="0"/>
              </a:rPr>
              <a:t>Republic</a:t>
            </a:r>
            <a:r>
              <a:rPr lang="hr-HR" sz="2200" dirty="0" smtClean="0">
                <a:latin typeface="Baskerville Old Face" pitchFamily="18" charset="0"/>
              </a:rPr>
              <a:t> </a:t>
            </a:r>
            <a:r>
              <a:rPr lang="hr-HR" sz="2200" dirty="0" err="1" smtClean="0">
                <a:latin typeface="Baskerville Old Face" pitchFamily="18" charset="0"/>
              </a:rPr>
              <a:t>of</a:t>
            </a:r>
            <a:r>
              <a:rPr lang="hr-HR" sz="2200" dirty="0" smtClean="0">
                <a:latin typeface="Baskerville Old Face" pitchFamily="18" charset="0"/>
              </a:rPr>
              <a:t> Croatia</a:t>
            </a:r>
            <a:endParaRPr lang="hr-HR" sz="2200" dirty="0">
              <a:latin typeface="Baskerville Old Face" pitchFamily="18" charset="0"/>
            </a:endParaRPr>
          </a:p>
        </p:txBody>
      </p:sp>
      <p:sp>
        <p:nvSpPr>
          <p:cNvPr id="3" name="Podnaslov 2"/>
          <p:cNvSpPr>
            <a:spLocks noGrp="1"/>
          </p:cNvSpPr>
          <p:nvPr>
            <p:ph type="subTitle" idx="1"/>
          </p:nvPr>
        </p:nvSpPr>
        <p:spPr/>
        <p:txBody>
          <a:bodyPr/>
          <a:lstStyle/>
          <a:p>
            <a:endParaRPr lang="hr-HR" dirty="0"/>
          </a:p>
        </p:txBody>
      </p:sp>
    </p:spTree>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err="1" smtClean="0"/>
              <a:t>Letter</a:t>
            </a:r>
            <a:r>
              <a:rPr lang="hr-HR" dirty="0" smtClean="0"/>
              <a:t> </a:t>
            </a:r>
            <a:r>
              <a:rPr lang="hr-HR" dirty="0" err="1" smtClean="0"/>
              <a:t>by</a:t>
            </a:r>
            <a:r>
              <a:rPr lang="hr-HR" dirty="0" smtClean="0"/>
              <a:t> </a:t>
            </a:r>
            <a:r>
              <a:rPr lang="hr-HR" dirty="0" err="1" smtClean="0"/>
              <a:t>letter</a:t>
            </a:r>
            <a:r>
              <a:rPr lang="hr-HR" dirty="0" smtClean="0"/>
              <a:t>…</a:t>
            </a:r>
            <a:endParaRPr lang="hr-HR" dirty="0"/>
          </a:p>
        </p:txBody>
      </p:sp>
      <p:sp>
        <p:nvSpPr>
          <p:cNvPr id="4" name="Rezervirano mjesto sadržaja 3"/>
          <p:cNvSpPr>
            <a:spLocks noGrp="1"/>
          </p:cNvSpPr>
          <p:nvPr>
            <p:ph sz="half" idx="1"/>
          </p:nvPr>
        </p:nvSpPr>
        <p:spPr>
          <a:xfrm>
            <a:off x="214282" y="1643050"/>
            <a:ext cx="4500594" cy="4525963"/>
          </a:xfrm>
        </p:spPr>
        <p:txBody>
          <a:bodyPr>
            <a:normAutofit fontScale="92500" lnSpcReduction="20000"/>
          </a:bodyPr>
          <a:lstStyle/>
          <a:p>
            <a:pPr>
              <a:buNone/>
            </a:pPr>
            <a:r>
              <a:rPr lang="hr-HR" sz="1900" dirty="0" smtClean="0">
                <a:latin typeface="Baskerville Old Face" pitchFamily="18" charset="0"/>
              </a:rPr>
              <a:t>________ NE PADA DALEKO OD_______</a:t>
            </a:r>
          </a:p>
          <a:p>
            <a:pPr>
              <a:buNone/>
            </a:pPr>
            <a:endParaRPr lang="hr-HR" sz="2200" b="1" dirty="0" smtClean="0"/>
          </a:p>
          <a:p>
            <a:pPr>
              <a:buNone/>
            </a:pPr>
            <a:r>
              <a:rPr lang="hr-HR" sz="2200" b="1" dirty="0" smtClean="0">
                <a:latin typeface="Baskerville Old Face" pitchFamily="18" charset="0"/>
              </a:rPr>
              <a:t>1</a:t>
            </a:r>
            <a:r>
              <a:rPr lang="hr-HR" sz="2200" b="1" baseline="30000" dirty="0" smtClean="0">
                <a:latin typeface="Baskerville Old Face" pitchFamily="18" charset="0"/>
              </a:rPr>
              <a:t>st </a:t>
            </a:r>
            <a:r>
              <a:rPr lang="hr-HR" sz="2200" b="1" dirty="0" smtClean="0">
                <a:latin typeface="Baskerville Old Face" pitchFamily="18" charset="0"/>
              </a:rPr>
              <a:t>word</a:t>
            </a:r>
            <a:r>
              <a:rPr lang="hr-HR" sz="2200" dirty="0" smtClean="0">
                <a:latin typeface="Baskerville Old Face" pitchFamily="18" charset="0"/>
              </a:rPr>
              <a:t>: </a:t>
            </a:r>
            <a:r>
              <a:rPr lang="hr-HR" sz="2200" dirty="0" err="1" smtClean="0">
                <a:latin typeface="Baskerville Old Face" pitchFamily="18" charset="0"/>
              </a:rPr>
              <a:t>the</a:t>
            </a:r>
            <a:r>
              <a:rPr lang="hr-HR" sz="2200" dirty="0" smtClean="0">
                <a:latin typeface="Baskerville Old Face" pitchFamily="18" charset="0"/>
              </a:rPr>
              <a:t> first </a:t>
            </a:r>
            <a:r>
              <a:rPr lang="hr-HR" sz="2200" dirty="0" err="1" smtClean="0">
                <a:latin typeface="Baskerville Old Face" pitchFamily="18" charset="0"/>
              </a:rPr>
              <a:t>two</a:t>
            </a:r>
            <a:r>
              <a:rPr lang="hr-HR" sz="2200" dirty="0" smtClean="0">
                <a:latin typeface="Baskerville Old Face" pitchFamily="18" charset="0"/>
              </a:rPr>
              <a:t> </a:t>
            </a:r>
            <a:r>
              <a:rPr lang="hr-HR" sz="2200" dirty="0" err="1" smtClean="0">
                <a:latin typeface="Baskerville Old Face" pitchFamily="18" charset="0"/>
              </a:rPr>
              <a:t>fifths</a:t>
            </a:r>
            <a:r>
              <a:rPr lang="hr-HR" sz="2200" dirty="0" smtClean="0">
                <a:latin typeface="Baskerville Old Face" pitchFamily="18" charset="0"/>
              </a:rPr>
              <a:t> </a:t>
            </a:r>
            <a:r>
              <a:rPr lang="hr-HR" sz="2200" dirty="0" err="1" smtClean="0">
                <a:latin typeface="Baskerville Old Face" pitchFamily="18" charset="0"/>
              </a:rPr>
              <a:t>of</a:t>
            </a:r>
            <a:r>
              <a:rPr lang="hr-HR" sz="2200" dirty="0" smtClean="0">
                <a:latin typeface="Baskerville Old Face" pitchFamily="18" charset="0"/>
              </a:rPr>
              <a:t> </a:t>
            </a:r>
            <a:r>
              <a:rPr lang="hr-HR" sz="2200" dirty="0" err="1" smtClean="0">
                <a:latin typeface="Baskerville Old Face" pitchFamily="18" charset="0"/>
              </a:rPr>
              <a:t>the</a:t>
            </a:r>
            <a:r>
              <a:rPr lang="hr-HR" sz="2200" dirty="0" smtClean="0">
                <a:latin typeface="Baskerville Old Face" pitchFamily="18" charset="0"/>
              </a:rPr>
              <a:t> word JASEN+</a:t>
            </a:r>
            <a:r>
              <a:rPr lang="hr-HR" sz="2200" dirty="0" err="1" smtClean="0">
                <a:latin typeface="Baskerville Old Face" pitchFamily="18" charset="0"/>
              </a:rPr>
              <a:t>the</a:t>
            </a:r>
            <a:r>
              <a:rPr lang="hr-HR" sz="2200" dirty="0" smtClean="0">
                <a:latin typeface="Baskerville Old Face" pitchFamily="18" charset="0"/>
              </a:rPr>
              <a:t> first </a:t>
            </a:r>
            <a:r>
              <a:rPr lang="hr-HR" sz="2200" dirty="0" err="1" smtClean="0">
                <a:latin typeface="Baskerville Old Face" pitchFamily="18" charset="0"/>
              </a:rPr>
              <a:t>three</a:t>
            </a:r>
            <a:r>
              <a:rPr lang="hr-HR" sz="2200" dirty="0" smtClean="0">
                <a:latin typeface="Baskerville Old Face" pitchFamily="18" charset="0"/>
              </a:rPr>
              <a:t> </a:t>
            </a:r>
            <a:r>
              <a:rPr lang="hr-HR" sz="2200" dirty="0" err="1" smtClean="0">
                <a:latin typeface="Baskerville Old Face" pitchFamily="18" charset="0"/>
              </a:rPr>
              <a:t>fifths</a:t>
            </a:r>
            <a:r>
              <a:rPr lang="hr-HR" sz="2200" dirty="0" smtClean="0">
                <a:latin typeface="Baskerville Old Face" pitchFamily="18" charset="0"/>
              </a:rPr>
              <a:t> </a:t>
            </a:r>
            <a:r>
              <a:rPr lang="hr-HR" sz="2200" dirty="0" err="1" smtClean="0">
                <a:latin typeface="Baskerville Old Face" pitchFamily="18" charset="0"/>
              </a:rPr>
              <a:t>of</a:t>
            </a:r>
            <a:r>
              <a:rPr lang="hr-HR" sz="2200" dirty="0" smtClean="0">
                <a:latin typeface="Baskerville Old Face" pitchFamily="18" charset="0"/>
              </a:rPr>
              <a:t> </a:t>
            </a:r>
            <a:r>
              <a:rPr lang="hr-HR" sz="2200" dirty="0" err="1" smtClean="0">
                <a:latin typeface="Baskerville Old Face" pitchFamily="18" charset="0"/>
              </a:rPr>
              <a:t>the</a:t>
            </a:r>
            <a:r>
              <a:rPr lang="hr-HR" sz="2200" dirty="0" smtClean="0">
                <a:latin typeface="Baskerville Old Face" pitchFamily="18" charset="0"/>
              </a:rPr>
              <a:t> word BUKVA+</a:t>
            </a:r>
            <a:r>
              <a:rPr lang="hr-HR" sz="2200" dirty="0" err="1" smtClean="0">
                <a:latin typeface="Baskerville Old Face" pitchFamily="18" charset="0"/>
              </a:rPr>
              <a:t>the</a:t>
            </a:r>
            <a:r>
              <a:rPr lang="hr-HR" sz="2200" dirty="0" smtClean="0">
                <a:latin typeface="Baskerville Old Face" pitchFamily="18" charset="0"/>
              </a:rPr>
              <a:t> third </a:t>
            </a:r>
            <a:r>
              <a:rPr lang="hr-HR" sz="2200" dirty="0" err="1" smtClean="0">
                <a:latin typeface="Baskerville Old Face" pitchFamily="18" charset="0"/>
              </a:rPr>
              <a:t>fourth</a:t>
            </a:r>
            <a:r>
              <a:rPr lang="hr-HR" sz="2200" dirty="0" smtClean="0">
                <a:latin typeface="Baskerville Old Face" pitchFamily="18" charset="0"/>
              </a:rPr>
              <a:t> </a:t>
            </a:r>
            <a:r>
              <a:rPr lang="hr-HR" sz="2200" dirty="0" err="1" smtClean="0">
                <a:latin typeface="Baskerville Old Face" pitchFamily="18" charset="0"/>
              </a:rPr>
              <a:t>of</a:t>
            </a:r>
            <a:r>
              <a:rPr lang="hr-HR" sz="2200" dirty="0" smtClean="0">
                <a:latin typeface="Baskerville Old Face" pitchFamily="18" charset="0"/>
              </a:rPr>
              <a:t> </a:t>
            </a:r>
            <a:r>
              <a:rPr lang="hr-HR" sz="2200" dirty="0" err="1" smtClean="0">
                <a:latin typeface="Baskerville Old Face" pitchFamily="18" charset="0"/>
              </a:rPr>
              <a:t>the</a:t>
            </a:r>
            <a:r>
              <a:rPr lang="hr-HR" sz="2200" dirty="0" smtClean="0">
                <a:latin typeface="Baskerville Old Face" pitchFamily="18" charset="0"/>
              </a:rPr>
              <a:t> word ORAH</a:t>
            </a:r>
          </a:p>
          <a:p>
            <a:pPr>
              <a:buNone/>
            </a:pPr>
            <a:r>
              <a:rPr lang="hr-HR" sz="2200" b="1" dirty="0" smtClean="0">
                <a:latin typeface="Baskerville Old Face" pitchFamily="18" charset="0"/>
              </a:rPr>
              <a:t>2</a:t>
            </a:r>
            <a:r>
              <a:rPr lang="hr-HR" sz="2200" b="1" baseline="30000" dirty="0" smtClean="0">
                <a:latin typeface="Baskerville Old Face" pitchFamily="18" charset="0"/>
              </a:rPr>
              <a:t>nd</a:t>
            </a:r>
            <a:r>
              <a:rPr lang="hr-HR" sz="2200" b="1" dirty="0" smtClean="0">
                <a:latin typeface="Baskerville Old Face" pitchFamily="18" charset="0"/>
              </a:rPr>
              <a:t> word: </a:t>
            </a:r>
            <a:r>
              <a:rPr lang="hr-HR" sz="2200" dirty="0" err="1" smtClean="0">
                <a:latin typeface="Baskerville Old Face" pitchFamily="18" charset="0"/>
              </a:rPr>
              <a:t>the</a:t>
            </a:r>
            <a:r>
              <a:rPr lang="hr-HR" sz="2200" dirty="0" smtClean="0">
                <a:latin typeface="Baskerville Old Face" pitchFamily="18" charset="0"/>
              </a:rPr>
              <a:t> </a:t>
            </a:r>
            <a:r>
              <a:rPr lang="hr-HR" sz="2200" dirty="0" err="1" smtClean="0">
                <a:latin typeface="Baskerville Old Face" pitchFamily="18" charset="0"/>
              </a:rPr>
              <a:t>last</a:t>
            </a:r>
            <a:r>
              <a:rPr lang="hr-HR" sz="2200" dirty="0" smtClean="0">
                <a:latin typeface="Baskerville Old Face" pitchFamily="18" charset="0"/>
              </a:rPr>
              <a:t> </a:t>
            </a:r>
            <a:r>
              <a:rPr lang="hr-HR" sz="2200" dirty="0" err="1" smtClean="0">
                <a:latin typeface="Baskerville Old Face" pitchFamily="18" charset="0"/>
              </a:rPr>
              <a:t>two</a:t>
            </a:r>
            <a:r>
              <a:rPr lang="hr-HR" sz="2200" dirty="0" smtClean="0">
                <a:latin typeface="Baskerville Old Face" pitchFamily="18" charset="0"/>
              </a:rPr>
              <a:t> </a:t>
            </a:r>
            <a:r>
              <a:rPr lang="hr-HR" sz="2200" dirty="0" err="1" smtClean="0">
                <a:latin typeface="Baskerville Old Face" pitchFamily="18" charset="0"/>
              </a:rPr>
              <a:t>fifths</a:t>
            </a:r>
            <a:r>
              <a:rPr lang="hr-HR" sz="2200" dirty="0" smtClean="0">
                <a:latin typeface="Baskerville Old Face" pitchFamily="18" charset="0"/>
              </a:rPr>
              <a:t> </a:t>
            </a:r>
            <a:r>
              <a:rPr lang="hr-HR" sz="2200" dirty="0" err="1" smtClean="0">
                <a:latin typeface="Baskerville Old Face" pitchFamily="18" charset="0"/>
              </a:rPr>
              <a:t>of</a:t>
            </a:r>
            <a:r>
              <a:rPr lang="hr-HR" sz="2200" dirty="0" smtClean="0">
                <a:latin typeface="Baskerville Old Face" pitchFamily="18" charset="0"/>
              </a:rPr>
              <a:t> </a:t>
            </a:r>
            <a:r>
              <a:rPr lang="hr-HR" sz="2200" dirty="0" err="1" smtClean="0">
                <a:latin typeface="Baskerville Old Face" pitchFamily="18" charset="0"/>
              </a:rPr>
              <a:t>the</a:t>
            </a:r>
            <a:r>
              <a:rPr lang="hr-HR" sz="2200" dirty="0" smtClean="0">
                <a:latin typeface="Baskerville Old Face" pitchFamily="18" charset="0"/>
              </a:rPr>
              <a:t> </a:t>
            </a:r>
            <a:r>
              <a:rPr lang="hr-HR" sz="2200" dirty="0" err="1" smtClean="0">
                <a:latin typeface="Baskerville Old Face" pitchFamily="18" charset="0"/>
              </a:rPr>
              <a:t>word</a:t>
            </a:r>
            <a:r>
              <a:rPr lang="hr-HR" sz="2200" dirty="0" smtClean="0">
                <a:latin typeface="Baskerville Old Face" pitchFamily="18" charset="0"/>
              </a:rPr>
              <a:t> HRAST+</a:t>
            </a:r>
            <a:r>
              <a:rPr lang="hr-HR" sz="2200" dirty="0" err="1" smtClean="0">
                <a:latin typeface="Baskerville Old Face" pitchFamily="18" charset="0"/>
              </a:rPr>
              <a:t>the</a:t>
            </a:r>
            <a:r>
              <a:rPr lang="hr-HR" sz="2200" dirty="0" smtClean="0">
                <a:latin typeface="Baskerville Old Face" pitchFamily="18" charset="0"/>
              </a:rPr>
              <a:t> </a:t>
            </a:r>
            <a:r>
              <a:rPr lang="hr-HR" sz="2200" dirty="0" err="1" smtClean="0">
                <a:latin typeface="Baskerville Old Face" pitchFamily="18" charset="0"/>
              </a:rPr>
              <a:t>last</a:t>
            </a:r>
            <a:r>
              <a:rPr lang="hr-HR" sz="2200" dirty="0" smtClean="0">
                <a:latin typeface="Baskerville Old Face" pitchFamily="18" charset="0"/>
              </a:rPr>
              <a:t> </a:t>
            </a:r>
            <a:r>
              <a:rPr lang="hr-HR" sz="2200" dirty="0" err="1" smtClean="0">
                <a:latin typeface="Baskerville Old Face" pitchFamily="18" charset="0"/>
              </a:rPr>
              <a:t>two</a:t>
            </a:r>
            <a:r>
              <a:rPr lang="hr-HR" sz="2200" dirty="0" smtClean="0">
                <a:latin typeface="Baskerville Old Face" pitchFamily="18" charset="0"/>
              </a:rPr>
              <a:t> </a:t>
            </a:r>
            <a:r>
              <a:rPr lang="hr-HR" sz="2200" dirty="0" err="1" smtClean="0">
                <a:latin typeface="Baskerville Old Face" pitchFamily="18" charset="0"/>
              </a:rPr>
              <a:t>fourths</a:t>
            </a:r>
            <a:r>
              <a:rPr lang="hr-HR" sz="2200" dirty="0" smtClean="0">
                <a:latin typeface="Baskerville Old Face" pitchFamily="18" charset="0"/>
              </a:rPr>
              <a:t> </a:t>
            </a:r>
            <a:r>
              <a:rPr lang="hr-HR" sz="2200" dirty="0" err="1" smtClean="0">
                <a:latin typeface="Baskerville Old Face" pitchFamily="18" charset="0"/>
              </a:rPr>
              <a:t>of</a:t>
            </a:r>
            <a:r>
              <a:rPr lang="hr-HR" sz="2200" dirty="0" smtClean="0">
                <a:latin typeface="Baskerville Old Face" pitchFamily="18" charset="0"/>
              </a:rPr>
              <a:t> </a:t>
            </a:r>
            <a:r>
              <a:rPr lang="hr-HR" sz="2200" dirty="0" err="1" smtClean="0">
                <a:latin typeface="Baskerville Old Face" pitchFamily="18" charset="0"/>
              </a:rPr>
              <a:t>the</a:t>
            </a:r>
            <a:r>
              <a:rPr lang="hr-HR" sz="2200" dirty="0" smtClean="0">
                <a:latin typeface="Baskerville Old Face" pitchFamily="18" charset="0"/>
              </a:rPr>
              <a:t> word GRAB+</a:t>
            </a:r>
            <a:r>
              <a:rPr lang="hr-HR" sz="2200" dirty="0" err="1" smtClean="0">
                <a:latin typeface="Baskerville Old Face" pitchFamily="18" charset="0"/>
              </a:rPr>
              <a:t>the</a:t>
            </a:r>
            <a:r>
              <a:rPr lang="hr-HR" sz="2200" dirty="0" smtClean="0">
                <a:latin typeface="Baskerville Old Face" pitchFamily="18" charset="0"/>
              </a:rPr>
              <a:t> first </a:t>
            </a:r>
            <a:r>
              <a:rPr lang="hr-HR" sz="2200" dirty="0" err="1" smtClean="0">
                <a:latin typeface="Baskerville Old Face" pitchFamily="18" charset="0"/>
              </a:rPr>
              <a:t>sixth</a:t>
            </a:r>
            <a:r>
              <a:rPr lang="hr-HR" sz="2200" dirty="0" smtClean="0">
                <a:latin typeface="Baskerville Old Face" pitchFamily="18" charset="0"/>
              </a:rPr>
              <a:t> </a:t>
            </a:r>
            <a:r>
              <a:rPr lang="hr-HR" sz="2200" dirty="0" err="1" smtClean="0">
                <a:latin typeface="Baskerville Old Face" pitchFamily="18" charset="0"/>
              </a:rPr>
              <a:t>of</a:t>
            </a:r>
            <a:r>
              <a:rPr lang="hr-HR" sz="2200" dirty="0" smtClean="0">
                <a:latin typeface="Baskerville Old Face" pitchFamily="18" charset="0"/>
              </a:rPr>
              <a:t> </a:t>
            </a:r>
            <a:r>
              <a:rPr lang="hr-HR" sz="2200" dirty="0" err="1" smtClean="0">
                <a:latin typeface="Baskerville Old Face" pitchFamily="18" charset="0"/>
              </a:rPr>
              <a:t>the</a:t>
            </a:r>
            <a:r>
              <a:rPr lang="hr-HR" sz="2200" dirty="0" smtClean="0">
                <a:latin typeface="Baskerville Old Face" pitchFamily="18" charset="0"/>
              </a:rPr>
              <a:t> word LUŽNJA+</a:t>
            </a:r>
            <a:r>
              <a:rPr lang="hr-HR" sz="2200" dirty="0" err="1" smtClean="0">
                <a:latin typeface="Baskerville Old Face" pitchFamily="18" charset="0"/>
              </a:rPr>
              <a:t>the</a:t>
            </a:r>
            <a:r>
              <a:rPr lang="hr-HR" sz="2200" dirty="0" smtClean="0">
                <a:latin typeface="Baskerville Old Face" pitchFamily="18" charset="0"/>
              </a:rPr>
              <a:t> </a:t>
            </a:r>
            <a:r>
              <a:rPr lang="hr-HR" sz="2200" dirty="0" err="1" smtClean="0">
                <a:latin typeface="Baskerville Old Face" pitchFamily="18" charset="0"/>
              </a:rPr>
              <a:t>last</a:t>
            </a:r>
            <a:r>
              <a:rPr lang="hr-HR" sz="2200" dirty="0" smtClean="0">
                <a:latin typeface="Baskerville Old Face" pitchFamily="18" charset="0"/>
              </a:rPr>
              <a:t> </a:t>
            </a:r>
            <a:r>
              <a:rPr lang="hr-HR" sz="2200" dirty="0" err="1" smtClean="0">
                <a:latin typeface="Baskerville Old Face" pitchFamily="18" charset="0"/>
              </a:rPr>
              <a:t>fourth</a:t>
            </a:r>
            <a:r>
              <a:rPr lang="hr-HR" sz="2200" dirty="0" smtClean="0">
                <a:latin typeface="Baskerville Old Face" pitchFamily="18" charset="0"/>
              </a:rPr>
              <a:t> </a:t>
            </a:r>
            <a:r>
              <a:rPr lang="hr-HR" sz="2200" dirty="0" err="1" smtClean="0">
                <a:latin typeface="Baskerville Old Face" pitchFamily="18" charset="0"/>
              </a:rPr>
              <a:t>of</a:t>
            </a:r>
            <a:r>
              <a:rPr lang="hr-HR" sz="2200" dirty="0" smtClean="0">
                <a:latin typeface="Baskerville Old Face" pitchFamily="18" charset="0"/>
              </a:rPr>
              <a:t> </a:t>
            </a:r>
            <a:r>
              <a:rPr lang="hr-HR" sz="2200" dirty="0" err="1" smtClean="0">
                <a:latin typeface="Baskerville Old Face" pitchFamily="18" charset="0"/>
              </a:rPr>
              <a:t>the</a:t>
            </a:r>
            <a:r>
              <a:rPr lang="hr-HR" sz="2200" dirty="0" smtClean="0">
                <a:latin typeface="Baskerville Old Face" pitchFamily="18" charset="0"/>
              </a:rPr>
              <a:t> word VRBA</a:t>
            </a:r>
          </a:p>
          <a:p>
            <a:pPr>
              <a:buNone/>
            </a:pPr>
            <a:endParaRPr lang="hr-HR" sz="1800" dirty="0" smtClean="0"/>
          </a:p>
          <a:p>
            <a:pPr>
              <a:buNone/>
            </a:pPr>
            <a:r>
              <a:rPr lang="hr-HR" sz="1900" dirty="0" err="1" smtClean="0">
                <a:latin typeface="Baskerville Old Face" pitchFamily="18" charset="0"/>
              </a:rPr>
              <a:t>Solution</a:t>
            </a:r>
            <a:r>
              <a:rPr lang="hr-HR" sz="1900" dirty="0" smtClean="0">
                <a:latin typeface="Baskerville Old Face" pitchFamily="18" charset="0"/>
              </a:rPr>
              <a:t>: </a:t>
            </a:r>
            <a:endParaRPr lang="hr-HR" sz="1900" b="1" dirty="0" smtClean="0">
              <a:latin typeface="Baskerville Old Face" pitchFamily="18" charset="0"/>
            </a:endParaRPr>
          </a:p>
          <a:p>
            <a:pPr>
              <a:buNone/>
            </a:pPr>
            <a:r>
              <a:rPr lang="hr-HR" sz="1900" b="1" dirty="0" smtClean="0">
                <a:latin typeface="Baskerville Old Face" pitchFamily="18" charset="0"/>
              </a:rPr>
              <a:t>JABUKA </a:t>
            </a:r>
            <a:r>
              <a:rPr lang="hr-HR" sz="1900" dirty="0" smtClean="0">
                <a:latin typeface="Baskerville Old Face" pitchFamily="18" charset="0"/>
              </a:rPr>
              <a:t>NE PADA DALEKO OD </a:t>
            </a:r>
            <a:r>
              <a:rPr lang="hr-HR" sz="1900" b="1" dirty="0" smtClean="0">
                <a:latin typeface="Baskerville Old Face" pitchFamily="18" charset="0"/>
              </a:rPr>
              <a:t>STABLA</a:t>
            </a:r>
          </a:p>
          <a:p>
            <a:pPr>
              <a:buNone/>
            </a:pPr>
            <a:r>
              <a:rPr lang="hr-HR" sz="1900" b="1" dirty="0" smtClean="0">
                <a:latin typeface="Baskerville Old Face" pitchFamily="18" charset="0"/>
              </a:rPr>
              <a:t>(</a:t>
            </a:r>
            <a:r>
              <a:rPr lang="hr-HR" sz="1900" b="1" dirty="0" err="1" smtClean="0">
                <a:latin typeface="Baskerville Old Face" pitchFamily="18" charset="0"/>
              </a:rPr>
              <a:t>An</a:t>
            </a:r>
            <a:r>
              <a:rPr lang="hr-HR" sz="1900" b="1" dirty="0" smtClean="0">
                <a:latin typeface="Baskerville Old Face" pitchFamily="18" charset="0"/>
              </a:rPr>
              <a:t> </a:t>
            </a:r>
            <a:r>
              <a:rPr lang="hr-HR" sz="1900" b="1" dirty="0" err="1" smtClean="0">
                <a:latin typeface="Baskerville Old Face" pitchFamily="18" charset="0"/>
              </a:rPr>
              <a:t>apple</a:t>
            </a:r>
            <a:r>
              <a:rPr lang="hr-HR" sz="1900" b="1" dirty="0" smtClean="0">
                <a:latin typeface="Baskerville Old Face" pitchFamily="18" charset="0"/>
              </a:rPr>
              <a:t> </a:t>
            </a:r>
            <a:r>
              <a:rPr lang="hr-HR" sz="1900" b="1" dirty="0" err="1" smtClean="0">
                <a:latin typeface="Baskerville Old Face" pitchFamily="18" charset="0"/>
              </a:rPr>
              <a:t>doesn</a:t>
            </a:r>
            <a:r>
              <a:rPr lang="hr-HR" sz="1900" b="1" dirty="0" smtClean="0">
                <a:latin typeface="Baskerville Old Face" pitchFamily="18" charset="0"/>
              </a:rPr>
              <a:t>’t </a:t>
            </a:r>
            <a:r>
              <a:rPr lang="hr-HR" sz="1900" b="1" dirty="0" err="1" smtClean="0">
                <a:latin typeface="Baskerville Old Face" pitchFamily="18" charset="0"/>
              </a:rPr>
              <a:t>fall</a:t>
            </a:r>
            <a:r>
              <a:rPr lang="hr-HR" sz="1900" b="1" dirty="0" smtClean="0">
                <a:latin typeface="Baskerville Old Face" pitchFamily="18" charset="0"/>
              </a:rPr>
              <a:t> far </a:t>
            </a:r>
            <a:r>
              <a:rPr lang="hr-HR" sz="1900" b="1" dirty="0" err="1" smtClean="0">
                <a:latin typeface="Baskerville Old Face" pitchFamily="18" charset="0"/>
              </a:rPr>
              <a:t>away</a:t>
            </a:r>
            <a:r>
              <a:rPr lang="hr-HR" sz="1900" b="1" dirty="0" smtClean="0">
                <a:latin typeface="Baskerville Old Face" pitchFamily="18" charset="0"/>
              </a:rPr>
              <a:t> </a:t>
            </a:r>
            <a:r>
              <a:rPr lang="hr-HR" sz="1900" b="1" dirty="0" err="1" smtClean="0">
                <a:latin typeface="Baskerville Old Face" pitchFamily="18" charset="0"/>
              </a:rPr>
              <a:t>from</a:t>
            </a:r>
            <a:r>
              <a:rPr lang="hr-HR" sz="1900" b="1" dirty="0" smtClean="0">
                <a:latin typeface="Baskerville Old Face" pitchFamily="18" charset="0"/>
              </a:rPr>
              <a:t> </a:t>
            </a:r>
            <a:r>
              <a:rPr lang="hr-HR" sz="1900" b="1" dirty="0" err="1" smtClean="0">
                <a:latin typeface="Baskerville Old Face" pitchFamily="18" charset="0"/>
              </a:rPr>
              <a:t>the</a:t>
            </a:r>
            <a:r>
              <a:rPr lang="hr-HR" sz="1900" b="1" dirty="0" smtClean="0">
                <a:latin typeface="Baskerville Old Face" pitchFamily="18" charset="0"/>
              </a:rPr>
              <a:t> </a:t>
            </a:r>
            <a:r>
              <a:rPr lang="hr-HR" sz="1900" b="1" dirty="0" err="1" smtClean="0">
                <a:latin typeface="Baskerville Old Face" pitchFamily="18" charset="0"/>
              </a:rPr>
              <a:t>tree</a:t>
            </a:r>
            <a:r>
              <a:rPr lang="hr-HR" sz="1900" b="1" dirty="0" smtClean="0">
                <a:latin typeface="Baskerville Old Face" pitchFamily="18" charset="0"/>
              </a:rPr>
              <a:t>)</a:t>
            </a:r>
            <a:endParaRPr lang="hr-HR" sz="1900" dirty="0">
              <a:latin typeface="Baskerville Old Face" pitchFamily="18" charset="0"/>
            </a:endParaRPr>
          </a:p>
        </p:txBody>
      </p:sp>
      <p:sp>
        <p:nvSpPr>
          <p:cNvPr id="5" name="Rezervirano mjesto sadržaja 4"/>
          <p:cNvSpPr>
            <a:spLocks noGrp="1"/>
          </p:cNvSpPr>
          <p:nvPr>
            <p:ph sz="half" idx="2"/>
          </p:nvPr>
        </p:nvSpPr>
        <p:spPr>
          <a:xfrm>
            <a:off x="4648200" y="1600200"/>
            <a:ext cx="4495800" cy="4525963"/>
          </a:xfrm>
        </p:spPr>
        <p:txBody>
          <a:bodyPr>
            <a:noAutofit/>
          </a:bodyPr>
          <a:lstStyle/>
          <a:p>
            <a:pPr>
              <a:buNone/>
            </a:pPr>
            <a:endParaRPr lang="hr-HR" sz="2000" dirty="0" smtClean="0"/>
          </a:p>
          <a:p>
            <a:pPr>
              <a:buNone/>
            </a:pPr>
            <a:r>
              <a:rPr lang="hr-HR" sz="1600" dirty="0" err="1" smtClean="0">
                <a:latin typeface="Baskerville Old Face" pitchFamily="18" charset="0"/>
              </a:rPr>
              <a:t>The</a:t>
            </a:r>
            <a:r>
              <a:rPr lang="hr-HR" sz="1600" dirty="0" smtClean="0">
                <a:latin typeface="Baskerville Old Face" pitchFamily="18" charset="0"/>
              </a:rPr>
              <a:t> 2</a:t>
            </a:r>
            <a:r>
              <a:rPr lang="hr-HR" sz="1600" baseline="30000" dirty="0" smtClean="0">
                <a:latin typeface="Baskerville Old Face" pitchFamily="18" charset="0"/>
              </a:rPr>
              <a:t>nd</a:t>
            </a:r>
            <a:r>
              <a:rPr lang="hr-HR" sz="1600" dirty="0" smtClean="0">
                <a:latin typeface="Baskerville Old Face" pitchFamily="18" charset="0"/>
              </a:rPr>
              <a:t> </a:t>
            </a:r>
            <a:r>
              <a:rPr lang="hr-HR" sz="1600" dirty="0" err="1" smtClean="0">
                <a:latin typeface="Baskerville Old Face" pitchFamily="18" charset="0"/>
              </a:rPr>
              <a:t>and</a:t>
            </a:r>
            <a:r>
              <a:rPr lang="hr-HR" sz="1600" dirty="0" smtClean="0">
                <a:latin typeface="Baskerville Old Face" pitchFamily="18" charset="0"/>
              </a:rPr>
              <a:t> 3</a:t>
            </a:r>
            <a:r>
              <a:rPr lang="hr-HR" sz="1600" baseline="30000" dirty="0" smtClean="0">
                <a:latin typeface="Baskerville Old Face" pitchFamily="18" charset="0"/>
              </a:rPr>
              <a:t>rd</a:t>
            </a:r>
            <a:r>
              <a:rPr lang="hr-HR" sz="1600" dirty="0" smtClean="0">
                <a:latin typeface="Baskerville Old Face" pitchFamily="18" charset="0"/>
              </a:rPr>
              <a:t> </a:t>
            </a:r>
            <a:r>
              <a:rPr lang="hr-HR" sz="1600" dirty="0" err="1" smtClean="0">
                <a:latin typeface="Baskerville Old Face" pitchFamily="18" charset="0"/>
              </a:rPr>
              <a:t>fifths</a:t>
            </a:r>
            <a:r>
              <a:rPr lang="hr-HR" sz="1600" dirty="0" smtClean="0">
                <a:latin typeface="Baskerville Old Face" pitchFamily="18" charset="0"/>
              </a:rPr>
              <a:t> </a:t>
            </a:r>
            <a:r>
              <a:rPr lang="hr-HR" sz="1600" dirty="0" err="1" smtClean="0">
                <a:latin typeface="Baskerville Old Face" pitchFamily="18" charset="0"/>
              </a:rPr>
              <a:t>of</a:t>
            </a:r>
            <a:r>
              <a:rPr lang="hr-HR" sz="1600" dirty="0" smtClean="0">
                <a:latin typeface="Baskerville Old Face" pitchFamily="18" charset="0"/>
              </a:rPr>
              <a:t> </a:t>
            </a:r>
            <a:r>
              <a:rPr lang="hr-HR" sz="1600" dirty="0" err="1" smtClean="0">
                <a:latin typeface="Baskerville Old Face" pitchFamily="18" charset="0"/>
              </a:rPr>
              <a:t>the</a:t>
            </a:r>
            <a:r>
              <a:rPr lang="hr-HR" sz="1600" dirty="0" smtClean="0">
                <a:latin typeface="Baskerville Old Face" pitchFamily="18" charset="0"/>
              </a:rPr>
              <a:t> word HRAST  ____</a:t>
            </a:r>
          </a:p>
          <a:p>
            <a:pPr>
              <a:buNone/>
            </a:pPr>
            <a:r>
              <a:rPr lang="hr-HR" sz="1600" dirty="0" err="1" smtClean="0">
                <a:latin typeface="Baskerville Old Face" pitchFamily="18" charset="0"/>
              </a:rPr>
              <a:t>The</a:t>
            </a:r>
            <a:r>
              <a:rPr lang="hr-HR" sz="1600" dirty="0" smtClean="0">
                <a:latin typeface="Baskerville Old Face" pitchFamily="18" charset="0"/>
              </a:rPr>
              <a:t> 4</a:t>
            </a:r>
            <a:r>
              <a:rPr lang="hr-HR" sz="1600" baseline="30000" dirty="0" smtClean="0">
                <a:latin typeface="Baskerville Old Face" pitchFamily="18" charset="0"/>
              </a:rPr>
              <a:t>th</a:t>
            </a:r>
            <a:r>
              <a:rPr lang="hr-HR" sz="1600" dirty="0" smtClean="0">
                <a:latin typeface="Baskerville Old Face" pitchFamily="18" charset="0"/>
              </a:rPr>
              <a:t> fifth </a:t>
            </a:r>
            <a:r>
              <a:rPr lang="hr-HR" sz="1600" dirty="0" err="1" smtClean="0">
                <a:latin typeface="Baskerville Old Face" pitchFamily="18" charset="0"/>
              </a:rPr>
              <a:t>of</a:t>
            </a:r>
            <a:r>
              <a:rPr lang="hr-HR" sz="1600" dirty="0" smtClean="0">
                <a:latin typeface="Baskerville Old Face" pitchFamily="18" charset="0"/>
              </a:rPr>
              <a:t>  </a:t>
            </a:r>
            <a:r>
              <a:rPr lang="hr-HR" sz="1600" dirty="0" err="1" smtClean="0">
                <a:latin typeface="Baskerville Old Face" pitchFamily="18" charset="0"/>
              </a:rPr>
              <a:t>the</a:t>
            </a:r>
            <a:r>
              <a:rPr lang="hr-HR" sz="1600" dirty="0" smtClean="0">
                <a:latin typeface="Baskerville Old Face" pitchFamily="18" charset="0"/>
              </a:rPr>
              <a:t> word BREZA                ____</a:t>
            </a:r>
          </a:p>
          <a:p>
            <a:pPr>
              <a:buNone/>
            </a:pPr>
            <a:r>
              <a:rPr lang="hr-HR" sz="1600" dirty="0" err="1" smtClean="0">
                <a:latin typeface="Baskerville Old Face" pitchFamily="18" charset="0"/>
              </a:rPr>
              <a:t>The</a:t>
            </a:r>
            <a:r>
              <a:rPr lang="hr-HR" sz="1600" dirty="0" smtClean="0">
                <a:latin typeface="Baskerville Old Face" pitchFamily="18" charset="0"/>
              </a:rPr>
              <a:t> 1</a:t>
            </a:r>
            <a:r>
              <a:rPr lang="hr-HR" sz="1600" baseline="30000" dirty="0" smtClean="0">
                <a:latin typeface="Baskerville Old Face" pitchFamily="18" charset="0"/>
              </a:rPr>
              <a:t>st</a:t>
            </a:r>
            <a:r>
              <a:rPr lang="hr-HR" sz="1600" dirty="0" smtClean="0">
                <a:latin typeface="Baskerville Old Face" pitchFamily="18" charset="0"/>
              </a:rPr>
              <a:t> </a:t>
            </a:r>
            <a:r>
              <a:rPr lang="hr-HR" sz="1600" dirty="0" err="1" smtClean="0">
                <a:latin typeface="Baskerville Old Face" pitchFamily="18" charset="0"/>
              </a:rPr>
              <a:t>fourth</a:t>
            </a:r>
            <a:r>
              <a:rPr lang="hr-HR" sz="1600" dirty="0" smtClean="0">
                <a:latin typeface="Baskerville Old Face" pitchFamily="18" charset="0"/>
              </a:rPr>
              <a:t> </a:t>
            </a:r>
            <a:r>
              <a:rPr lang="hr-HR" sz="1600" dirty="0" err="1" smtClean="0">
                <a:latin typeface="Baskerville Old Face" pitchFamily="18" charset="0"/>
              </a:rPr>
              <a:t>of</a:t>
            </a:r>
            <a:r>
              <a:rPr lang="hr-HR" sz="1600" dirty="0" smtClean="0">
                <a:latin typeface="Baskerville Old Face" pitchFamily="18" charset="0"/>
              </a:rPr>
              <a:t> </a:t>
            </a:r>
            <a:r>
              <a:rPr lang="hr-HR" sz="1600" dirty="0" err="1" smtClean="0">
                <a:latin typeface="Baskerville Old Face" pitchFamily="18" charset="0"/>
              </a:rPr>
              <a:t>the</a:t>
            </a:r>
            <a:r>
              <a:rPr lang="hr-HR" sz="1600" dirty="0" smtClean="0">
                <a:latin typeface="Baskerville Old Face" pitchFamily="18" charset="0"/>
              </a:rPr>
              <a:t> word LIPA                  ____</a:t>
            </a:r>
          </a:p>
          <a:p>
            <a:pPr>
              <a:buNone/>
            </a:pPr>
            <a:r>
              <a:rPr lang="hr-HR" sz="1600" dirty="0" err="1" smtClean="0">
                <a:latin typeface="Baskerville Old Face" pitchFamily="18" charset="0"/>
              </a:rPr>
              <a:t>The</a:t>
            </a:r>
            <a:r>
              <a:rPr lang="hr-HR" sz="1600" dirty="0" smtClean="0">
                <a:latin typeface="Baskerville Old Face" pitchFamily="18" charset="0"/>
              </a:rPr>
              <a:t> 2</a:t>
            </a:r>
            <a:r>
              <a:rPr lang="hr-HR" sz="1600" baseline="30000" dirty="0" smtClean="0">
                <a:latin typeface="Baskerville Old Face" pitchFamily="18" charset="0"/>
              </a:rPr>
              <a:t>nd</a:t>
            </a:r>
            <a:r>
              <a:rPr lang="hr-HR" sz="1600" dirty="0" smtClean="0">
                <a:latin typeface="Baskerville Old Face" pitchFamily="18" charset="0"/>
              </a:rPr>
              <a:t> third </a:t>
            </a:r>
            <a:r>
              <a:rPr lang="hr-HR" sz="1600" dirty="0" err="1" smtClean="0">
                <a:latin typeface="Baskerville Old Face" pitchFamily="18" charset="0"/>
              </a:rPr>
              <a:t>of</a:t>
            </a:r>
            <a:r>
              <a:rPr lang="hr-HR" sz="1600" dirty="0" smtClean="0">
                <a:latin typeface="Baskerville Old Face" pitchFamily="18" charset="0"/>
              </a:rPr>
              <a:t> </a:t>
            </a:r>
            <a:r>
              <a:rPr lang="hr-HR" sz="1600" dirty="0" err="1" smtClean="0">
                <a:latin typeface="Baskerville Old Face" pitchFamily="18" charset="0"/>
              </a:rPr>
              <a:t>the</a:t>
            </a:r>
            <a:r>
              <a:rPr lang="hr-HR" sz="1600" dirty="0" smtClean="0">
                <a:latin typeface="Baskerville Old Face" pitchFamily="18" charset="0"/>
              </a:rPr>
              <a:t> word BOR                   ____</a:t>
            </a:r>
          </a:p>
          <a:p>
            <a:pPr>
              <a:buNone/>
            </a:pPr>
            <a:r>
              <a:rPr lang="hr-HR" sz="1600" dirty="0" err="1" smtClean="0">
                <a:latin typeface="Baskerville Old Face" pitchFamily="18" charset="0"/>
              </a:rPr>
              <a:t>The</a:t>
            </a:r>
            <a:r>
              <a:rPr lang="hr-HR" sz="1600" dirty="0" smtClean="0">
                <a:latin typeface="Baskerville Old Face" pitchFamily="18" charset="0"/>
              </a:rPr>
              <a:t> 2</a:t>
            </a:r>
            <a:r>
              <a:rPr lang="hr-HR" sz="1600" baseline="30000" dirty="0" smtClean="0">
                <a:latin typeface="Baskerville Old Face" pitchFamily="18" charset="0"/>
              </a:rPr>
              <a:t>nd</a:t>
            </a:r>
            <a:r>
              <a:rPr lang="hr-HR" sz="1600" dirty="0" smtClean="0">
                <a:latin typeface="Baskerville Old Face" pitchFamily="18" charset="0"/>
              </a:rPr>
              <a:t> </a:t>
            </a:r>
            <a:r>
              <a:rPr lang="hr-HR" sz="1600" dirty="0" err="1" smtClean="0">
                <a:latin typeface="Baskerville Old Face" pitchFamily="18" charset="0"/>
              </a:rPr>
              <a:t>sixth</a:t>
            </a:r>
            <a:r>
              <a:rPr lang="hr-HR" sz="1600" dirty="0" smtClean="0">
                <a:latin typeface="Baskerville Old Face" pitchFamily="18" charset="0"/>
              </a:rPr>
              <a:t> </a:t>
            </a:r>
            <a:r>
              <a:rPr lang="hr-HR" sz="1600" dirty="0" err="1" smtClean="0">
                <a:latin typeface="Baskerville Old Face" pitchFamily="18" charset="0"/>
              </a:rPr>
              <a:t>of</a:t>
            </a:r>
            <a:r>
              <a:rPr lang="hr-HR" sz="1600" dirty="0" smtClean="0">
                <a:latin typeface="Baskerville Old Face" pitchFamily="18" charset="0"/>
              </a:rPr>
              <a:t> word SMREKA                  ____</a:t>
            </a:r>
          </a:p>
          <a:p>
            <a:pPr>
              <a:buNone/>
            </a:pPr>
            <a:r>
              <a:rPr lang="hr-HR" sz="1600" dirty="0" err="1" smtClean="0">
                <a:latin typeface="Baskerville Old Face" pitchFamily="18" charset="0"/>
              </a:rPr>
              <a:t>The</a:t>
            </a:r>
            <a:r>
              <a:rPr lang="hr-HR" sz="1600" dirty="0" smtClean="0">
                <a:latin typeface="Baskerville Old Face" pitchFamily="18" charset="0"/>
              </a:rPr>
              <a:t> 1</a:t>
            </a:r>
            <a:r>
              <a:rPr lang="hr-HR" sz="1600" baseline="30000" dirty="0" smtClean="0">
                <a:latin typeface="Baskerville Old Face" pitchFamily="18" charset="0"/>
              </a:rPr>
              <a:t>st</a:t>
            </a:r>
            <a:r>
              <a:rPr lang="hr-HR" sz="1600" dirty="0" smtClean="0">
                <a:latin typeface="Baskerville Old Face" pitchFamily="18" charset="0"/>
              </a:rPr>
              <a:t> </a:t>
            </a:r>
            <a:r>
              <a:rPr lang="hr-HR" sz="1600" dirty="0" err="1" smtClean="0">
                <a:latin typeface="Baskerville Old Face" pitchFamily="18" charset="0"/>
              </a:rPr>
              <a:t>seventh</a:t>
            </a:r>
            <a:r>
              <a:rPr lang="hr-HR" sz="1600" dirty="0" smtClean="0">
                <a:latin typeface="Baskerville Old Face" pitchFamily="18" charset="0"/>
              </a:rPr>
              <a:t> </a:t>
            </a:r>
            <a:r>
              <a:rPr lang="hr-HR" sz="1600" dirty="0" err="1" smtClean="0">
                <a:latin typeface="Baskerville Old Face" pitchFamily="18" charset="0"/>
              </a:rPr>
              <a:t>of</a:t>
            </a:r>
            <a:r>
              <a:rPr lang="hr-HR" sz="1600" dirty="0" smtClean="0">
                <a:latin typeface="Baskerville Old Face" pitchFamily="18" charset="0"/>
              </a:rPr>
              <a:t> word CVIJEĆE               ____</a:t>
            </a:r>
          </a:p>
          <a:p>
            <a:pPr>
              <a:buNone/>
            </a:pPr>
            <a:r>
              <a:rPr lang="hr-HR" sz="1600" dirty="0" err="1" smtClean="0">
                <a:latin typeface="Baskerville Old Face" pitchFamily="18" charset="0"/>
              </a:rPr>
              <a:t>The</a:t>
            </a:r>
            <a:r>
              <a:rPr lang="hr-HR" sz="1600" dirty="0" smtClean="0">
                <a:latin typeface="Baskerville Old Face" pitchFamily="18" charset="0"/>
              </a:rPr>
              <a:t> 2</a:t>
            </a:r>
            <a:r>
              <a:rPr lang="hr-HR" sz="1600" baseline="30000" dirty="0" smtClean="0">
                <a:latin typeface="Baskerville Old Face" pitchFamily="18" charset="0"/>
              </a:rPr>
              <a:t>nd</a:t>
            </a:r>
            <a:r>
              <a:rPr lang="hr-HR" sz="1600" dirty="0" smtClean="0">
                <a:latin typeface="Baskerville Old Face" pitchFamily="18" charset="0"/>
              </a:rPr>
              <a:t> </a:t>
            </a:r>
            <a:r>
              <a:rPr lang="hr-HR" sz="1600" dirty="0" err="1" smtClean="0">
                <a:latin typeface="Baskerville Old Face" pitchFamily="18" charset="0"/>
              </a:rPr>
              <a:t>fourth</a:t>
            </a:r>
            <a:r>
              <a:rPr lang="hr-HR" sz="1600" dirty="0" smtClean="0">
                <a:latin typeface="Baskerville Old Face" pitchFamily="18" charset="0"/>
              </a:rPr>
              <a:t> </a:t>
            </a:r>
            <a:r>
              <a:rPr lang="hr-HR" sz="1600" dirty="0" err="1" smtClean="0">
                <a:latin typeface="Baskerville Old Face" pitchFamily="18" charset="0"/>
              </a:rPr>
              <a:t>of</a:t>
            </a:r>
            <a:r>
              <a:rPr lang="hr-HR" sz="1600" dirty="0" smtClean="0">
                <a:latin typeface="Baskerville Old Face" pitchFamily="18" charset="0"/>
              </a:rPr>
              <a:t> word LIPA                       ____</a:t>
            </a:r>
          </a:p>
          <a:p>
            <a:pPr>
              <a:buNone/>
            </a:pPr>
            <a:endParaRPr lang="hr-HR" sz="1600" dirty="0" smtClean="0">
              <a:latin typeface="Baskerville Old Face" pitchFamily="18" charset="0"/>
            </a:endParaRPr>
          </a:p>
          <a:p>
            <a:pPr>
              <a:buNone/>
            </a:pPr>
            <a:endParaRPr lang="hr-HR" sz="2000" dirty="0" smtClean="0"/>
          </a:p>
          <a:p>
            <a:pPr>
              <a:buNone/>
            </a:pPr>
            <a:r>
              <a:rPr lang="hr-HR" sz="1800" dirty="0" err="1" smtClean="0">
                <a:latin typeface="Baskerville Old Face" pitchFamily="18" charset="0"/>
              </a:rPr>
              <a:t>Solution</a:t>
            </a:r>
            <a:r>
              <a:rPr lang="hr-HR" sz="1800" dirty="0" smtClean="0">
                <a:latin typeface="Baskerville Old Face" pitchFamily="18" charset="0"/>
              </a:rPr>
              <a:t>: </a:t>
            </a:r>
            <a:r>
              <a:rPr lang="hr-HR" sz="1800" b="1" dirty="0" smtClean="0">
                <a:latin typeface="Baskerville Old Face" pitchFamily="18" charset="0"/>
              </a:rPr>
              <a:t>RAZLOMCI (</a:t>
            </a:r>
            <a:r>
              <a:rPr lang="hr-HR" sz="1800" b="1" dirty="0" err="1" smtClean="0">
                <a:latin typeface="Baskerville Old Face" pitchFamily="18" charset="0"/>
              </a:rPr>
              <a:t>fractions</a:t>
            </a:r>
            <a:r>
              <a:rPr lang="hr-HR" sz="1800" b="1" dirty="0" smtClean="0">
                <a:latin typeface="Baskerville Old Face" pitchFamily="18" charset="0"/>
              </a:rPr>
              <a:t>)</a:t>
            </a:r>
          </a:p>
          <a:p>
            <a:pPr>
              <a:buNone/>
            </a:pPr>
            <a:endParaRPr lang="hr-HR" sz="1800" dirty="0" smtClean="0"/>
          </a:p>
        </p:txBody>
      </p:sp>
      <p:pic>
        <p:nvPicPr>
          <p:cNvPr id="6" name="Slika 5" descr="DSC00423 - kopija.JPG"/>
          <p:cNvPicPr>
            <a:picLocks noChangeAspect="1"/>
          </p:cNvPicPr>
          <p:nvPr/>
        </p:nvPicPr>
        <p:blipFill>
          <a:blip r:embed="rId2" cstate="print"/>
          <a:stretch>
            <a:fillRect/>
          </a:stretch>
        </p:blipFill>
        <p:spPr>
          <a:xfrm>
            <a:off x="2571736" y="2786058"/>
            <a:ext cx="4267200" cy="2847975"/>
          </a:xfrm>
          <a:prstGeom prst="teardrop">
            <a:avLst/>
          </a:prstGeom>
          <a:effectLst>
            <a:softEdge rad="127000"/>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 calcmode="lin" valueType="num">
                                      <p:cBhvr additive="base">
                                        <p:cTn id="1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diamond(in)">
                                      <p:cBhvr>
                                        <p:cTn id="21" dur="2000"/>
                                        <p:tgtEl>
                                          <p:spTgt spid="4">
                                            <p:txEl>
                                              <p:pRg st="5" end="5"/>
                                            </p:txEl>
                                          </p:spTgt>
                                        </p:tgtEl>
                                      </p:cBhvr>
                                    </p:animEffect>
                                  </p:childTnLst>
                                </p:cTn>
                              </p:par>
                              <p:par>
                                <p:cTn id="22" presetID="8" presetClass="entr" presetSubtype="16" fill="hold" nodeType="with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diamond(in)">
                                      <p:cBhvr>
                                        <p:cTn id="24" dur="2000"/>
                                        <p:tgtEl>
                                          <p:spTgt spid="4">
                                            <p:txEl>
                                              <p:pRg st="6" end="6"/>
                                            </p:txEl>
                                          </p:spTgt>
                                        </p:tgtEl>
                                      </p:cBhvr>
                                    </p:animEffect>
                                  </p:childTnLst>
                                </p:cTn>
                              </p:par>
                              <p:par>
                                <p:cTn id="25" presetID="8" presetClass="entr" presetSubtype="16"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diamond(in)">
                                      <p:cBhvr>
                                        <p:cTn id="27" dur="2000"/>
                                        <p:tgtEl>
                                          <p:spTgt spid="4">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4" presetClass="entr" presetSubtype="0" fill="hold"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 from="(-#ppt_w/2)" to="(#ppt_x)" calcmode="lin" valueType="num">
                                      <p:cBhvr>
                                        <p:cTn id="32" dur="600" fill="hold">
                                          <p:stCondLst>
                                            <p:cond delay="0"/>
                                          </p:stCondLst>
                                        </p:cTn>
                                        <p:tgtEl>
                                          <p:spTgt spid="5">
                                            <p:txEl>
                                              <p:pRg st="1" end="1"/>
                                            </p:txEl>
                                          </p:spTgt>
                                        </p:tgtEl>
                                        <p:attrNameLst>
                                          <p:attrName>ppt_x</p:attrName>
                                        </p:attrNameLst>
                                      </p:cBhvr>
                                    </p:anim>
                                    <p:anim from="0" to="-1.0" calcmode="lin" valueType="num">
                                      <p:cBhvr>
                                        <p:cTn id="33" dur="200" decel="50000" autoRev="1" fill="hold">
                                          <p:stCondLst>
                                            <p:cond delay="600"/>
                                          </p:stCondLst>
                                        </p:cTn>
                                        <p:tgtEl>
                                          <p:spTgt spid="5">
                                            <p:txEl>
                                              <p:pRg st="1" end="1"/>
                                            </p:txEl>
                                          </p:spTgt>
                                        </p:tgtEl>
                                        <p:attrNameLst>
                                          <p:attrName>xshear</p:attrName>
                                        </p:attrNameLst>
                                      </p:cBhvr>
                                    </p:anim>
                                    <p:animScale>
                                      <p:cBhvr>
                                        <p:cTn id="34" dur="200" decel="100000" autoRev="1" fill="hold">
                                          <p:stCondLst>
                                            <p:cond delay="600"/>
                                          </p:stCondLst>
                                        </p:cTn>
                                        <p:tgtEl>
                                          <p:spTgt spid="5">
                                            <p:txEl>
                                              <p:pRg st="1" end="1"/>
                                            </p:txEl>
                                          </p:spTgt>
                                        </p:tgtEl>
                                      </p:cBhvr>
                                      <p:from x="100000" y="100000"/>
                                      <p:to x="80000" y="100000"/>
                                    </p:animScale>
                                    <p:anim by="(#ppt_h/3+#ppt_w*0.1)" calcmode="lin" valueType="num">
                                      <p:cBhvr additive="sum">
                                        <p:cTn id="35" dur="200" decel="100000" autoRev="1" fill="hold">
                                          <p:stCondLst>
                                            <p:cond delay="600"/>
                                          </p:stCondLst>
                                        </p:cTn>
                                        <p:tgtEl>
                                          <p:spTgt spid="5">
                                            <p:txEl>
                                              <p:pRg st="1" end="1"/>
                                            </p:txEl>
                                          </p:spTgt>
                                        </p:tgtEl>
                                        <p:attrNameLst>
                                          <p:attrName>ppt_x</p:attrName>
                                        </p:attrNameLst>
                                      </p:cBhvr>
                                    </p:anim>
                                  </p:childTnLst>
                                </p:cTn>
                              </p:par>
                              <p:par>
                                <p:cTn id="36" presetID="34" presetClass="entr" presetSubtype="0" fill="hold" nodeType="withEffect">
                                  <p:stCondLst>
                                    <p:cond delay="0"/>
                                  </p:stCondLst>
                                  <p:childTnLst>
                                    <p:set>
                                      <p:cBhvr>
                                        <p:cTn id="37" dur="1" fill="hold">
                                          <p:stCondLst>
                                            <p:cond delay="0"/>
                                          </p:stCondLst>
                                        </p:cTn>
                                        <p:tgtEl>
                                          <p:spTgt spid="5">
                                            <p:txEl>
                                              <p:pRg st="2" end="2"/>
                                            </p:txEl>
                                          </p:spTgt>
                                        </p:tgtEl>
                                        <p:attrNameLst>
                                          <p:attrName>style.visibility</p:attrName>
                                        </p:attrNameLst>
                                      </p:cBhvr>
                                      <p:to>
                                        <p:strVal val="visible"/>
                                      </p:to>
                                    </p:set>
                                    <p:anim from="(-#ppt_w/2)" to="(#ppt_x)" calcmode="lin" valueType="num">
                                      <p:cBhvr>
                                        <p:cTn id="38" dur="600" fill="hold">
                                          <p:stCondLst>
                                            <p:cond delay="0"/>
                                          </p:stCondLst>
                                        </p:cTn>
                                        <p:tgtEl>
                                          <p:spTgt spid="5">
                                            <p:txEl>
                                              <p:pRg st="2" end="2"/>
                                            </p:txEl>
                                          </p:spTgt>
                                        </p:tgtEl>
                                        <p:attrNameLst>
                                          <p:attrName>ppt_x</p:attrName>
                                        </p:attrNameLst>
                                      </p:cBhvr>
                                    </p:anim>
                                    <p:anim from="0" to="-1.0" calcmode="lin" valueType="num">
                                      <p:cBhvr>
                                        <p:cTn id="39" dur="200" decel="50000" autoRev="1" fill="hold">
                                          <p:stCondLst>
                                            <p:cond delay="600"/>
                                          </p:stCondLst>
                                        </p:cTn>
                                        <p:tgtEl>
                                          <p:spTgt spid="5">
                                            <p:txEl>
                                              <p:pRg st="2" end="2"/>
                                            </p:txEl>
                                          </p:spTgt>
                                        </p:tgtEl>
                                        <p:attrNameLst>
                                          <p:attrName>xshear</p:attrName>
                                        </p:attrNameLst>
                                      </p:cBhvr>
                                    </p:anim>
                                    <p:animScale>
                                      <p:cBhvr>
                                        <p:cTn id="40" dur="200" decel="100000" autoRev="1" fill="hold">
                                          <p:stCondLst>
                                            <p:cond delay="600"/>
                                          </p:stCondLst>
                                        </p:cTn>
                                        <p:tgtEl>
                                          <p:spTgt spid="5">
                                            <p:txEl>
                                              <p:pRg st="2" end="2"/>
                                            </p:txEl>
                                          </p:spTgt>
                                        </p:tgtEl>
                                      </p:cBhvr>
                                      <p:from x="100000" y="100000"/>
                                      <p:to x="80000" y="100000"/>
                                    </p:animScale>
                                    <p:anim by="(#ppt_h/3+#ppt_w*0.1)" calcmode="lin" valueType="num">
                                      <p:cBhvr additive="sum">
                                        <p:cTn id="41" dur="200" decel="100000" autoRev="1" fill="hold">
                                          <p:stCondLst>
                                            <p:cond delay="600"/>
                                          </p:stCondLst>
                                        </p:cTn>
                                        <p:tgtEl>
                                          <p:spTgt spid="5">
                                            <p:txEl>
                                              <p:pRg st="2" end="2"/>
                                            </p:txEl>
                                          </p:spTgt>
                                        </p:tgtEl>
                                        <p:attrNameLst>
                                          <p:attrName>ppt_x</p:attrName>
                                        </p:attrNameLst>
                                      </p:cBhvr>
                                    </p:anim>
                                  </p:childTnLst>
                                </p:cTn>
                              </p:par>
                              <p:par>
                                <p:cTn id="42" presetID="34" presetClass="entr" presetSubtype="0" fill="hold" nodeType="withEffect">
                                  <p:stCondLst>
                                    <p:cond delay="0"/>
                                  </p:stCondLst>
                                  <p:childTnLst>
                                    <p:set>
                                      <p:cBhvr>
                                        <p:cTn id="43" dur="1" fill="hold">
                                          <p:stCondLst>
                                            <p:cond delay="0"/>
                                          </p:stCondLst>
                                        </p:cTn>
                                        <p:tgtEl>
                                          <p:spTgt spid="5">
                                            <p:txEl>
                                              <p:pRg st="3" end="3"/>
                                            </p:txEl>
                                          </p:spTgt>
                                        </p:tgtEl>
                                        <p:attrNameLst>
                                          <p:attrName>style.visibility</p:attrName>
                                        </p:attrNameLst>
                                      </p:cBhvr>
                                      <p:to>
                                        <p:strVal val="visible"/>
                                      </p:to>
                                    </p:set>
                                    <p:anim from="(-#ppt_w/2)" to="(#ppt_x)" calcmode="lin" valueType="num">
                                      <p:cBhvr>
                                        <p:cTn id="44" dur="600" fill="hold">
                                          <p:stCondLst>
                                            <p:cond delay="0"/>
                                          </p:stCondLst>
                                        </p:cTn>
                                        <p:tgtEl>
                                          <p:spTgt spid="5">
                                            <p:txEl>
                                              <p:pRg st="3" end="3"/>
                                            </p:txEl>
                                          </p:spTgt>
                                        </p:tgtEl>
                                        <p:attrNameLst>
                                          <p:attrName>ppt_x</p:attrName>
                                        </p:attrNameLst>
                                      </p:cBhvr>
                                    </p:anim>
                                    <p:anim from="0" to="-1.0" calcmode="lin" valueType="num">
                                      <p:cBhvr>
                                        <p:cTn id="45" dur="200" decel="50000" autoRev="1" fill="hold">
                                          <p:stCondLst>
                                            <p:cond delay="600"/>
                                          </p:stCondLst>
                                        </p:cTn>
                                        <p:tgtEl>
                                          <p:spTgt spid="5">
                                            <p:txEl>
                                              <p:pRg st="3" end="3"/>
                                            </p:txEl>
                                          </p:spTgt>
                                        </p:tgtEl>
                                        <p:attrNameLst>
                                          <p:attrName>xshear</p:attrName>
                                        </p:attrNameLst>
                                      </p:cBhvr>
                                    </p:anim>
                                    <p:animScale>
                                      <p:cBhvr>
                                        <p:cTn id="46" dur="200" decel="100000" autoRev="1" fill="hold">
                                          <p:stCondLst>
                                            <p:cond delay="600"/>
                                          </p:stCondLst>
                                        </p:cTn>
                                        <p:tgtEl>
                                          <p:spTgt spid="5">
                                            <p:txEl>
                                              <p:pRg st="3" end="3"/>
                                            </p:txEl>
                                          </p:spTgt>
                                        </p:tgtEl>
                                      </p:cBhvr>
                                      <p:from x="100000" y="100000"/>
                                      <p:to x="80000" y="100000"/>
                                    </p:animScale>
                                    <p:anim by="(#ppt_h/3+#ppt_w*0.1)" calcmode="lin" valueType="num">
                                      <p:cBhvr additive="sum">
                                        <p:cTn id="47" dur="200" decel="100000" autoRev="1" fill="hold">
                                          <p:stCondLst>
                                            <p:cond delay="600"/>
                                          </p:stCondLst>
                                        </p:cTn>
                                        <p:tgtEl>
                                          <p:spTgt spid="5">
                                            <p:txEl>
                                              <p:pRg st="3" end="3"/>
                                            </p:txEl>
                                          </p:spTgt>
                                        </p:tgtEl>
                                        <p:attrNameLst>
                                          <p:attrName>ppt_x</p:attrName>
                                        </p:attrNameLst>
                                      </p:cBhvr>
                                    </p:anim>
                                  </p:childTnLst>
                                </p:cTn>
                              </p:par>
                              <p:par>
                                <p:cTn id="48" presetID="34" presetClass="entr" presetSubtype="0" fill="hold" nodeType="withEffect">
                                  <p:stCondLst>
                                    <p:cond delay="0"/>
                                  </p:stCondLst>
                                  <p:childTnLst>
                                    <p:set>
                                      <p:cBhvr>
                                        <p:cTn id="49" dur="1" fill="hold">
                                          <p:stCondLst>
                                            <p:cond delay="0"/>
                                          </p:stCondLst>
                                        </p:cTn>
                                        <p:tgtEl>
                                          <p:spTgt spid="5">
                                            <p:txEl>
                                              <p:pRg st="4" end="4"/>
                                            </p:txEl>
                                          </p:spTgt>
                                        </p:tgtEl>
                                        <p:attrNameLst>
                                          <p:attrName>style.visibility</p:attrName>
                                        </p:attrNameLst>
                                      </p:cBhvr>
                                      <p:to>
                                        <p:strVal val="visible"/>
                                      </p:to>
                                    </p:set>
                                    <p:anim from="(-#ppt_w/2)" to="(#ppt_x)" calcmode="lin" valueType="num">
                                      <p:cBhvr>
                                        <p:cTn id="50" dur="600" fill="hold">
                                          <p:stCondLst>
                                            <p:cond delay="0"/>
                                          </p:stCondLst>
                                        </p:cTn>
                                        <p:tgtEl>
                                          <p:spTgt spid="5">
                                            <p:txEl>
                                              <p:pRg st="4" end="4"/>
                                            </p:txEl>
                                          </p:spTgt>
                                        </p:tgtEl>
                                        <p:attrNameLst>
                                          <p:attrName>ppt_x</p:attrName>
                                        </p:attrNameLst>
                                      </p:cBhvr>
                                    </p:anim>
                                    <p:anim from="0" to="-1.0" calcmode="lin" valueType="num">
                                      <p:cBhvr>
                                        <p:cTn id="51" dur="200" decel="50000" autoRev="1" fill="hold">
                                          <p:stCondLst>
                                            <p:cond delay="600"/>
                                          </p:stCondLst>
                                        </p:cTn>
                                        <p:tgtEl>
                                          <p:spTgt spid="5">
                                            <p:txEl>
                                              <p:pRg st="4" end="4"/>
                                            </p:txEl>
                                          </p:spTgt>
                                        </p:tgtEl>
                                        <p:attrNameLst>
                                          <p:attrName>xshear</p:attrName>
                                        </p:attrNameLst>
                                      </p:cBhvr>
                                    </p:anim>
                                    <p:animScale>
                                      <p:cBhvr>
                                        <p:cTn id="52" dur="200" decel="100000" autoRev="1" fill="hold">
                                          <p:stCondLst>
                                            <p:cond delay="600"/>
                                          </p:stCondLst>
                                        </p:cTn>
                                        <p:tgtEl>
                                          <p:spTgt spid="5">
                                            <p:txEl>
                                              <p:pRg st="4" end="4"/>
                                            </p:txEl>
                                          </p:spTgt>
                                        </p:tgtEl>
                                      </p:cBhvr>
                                      <p:from x="100000" y="100000"/>
                                      <p:to x="80000" y="100000"/>
                                    </p:animScale>
                                    <p:anim by="(#ppt_h/3+#ppt_w*0.1)" calcmode="lin" valueType="num">
                                      <p:cBhvr additive="sum">
                                        <p:cTn id="53" dur="200" decel="100000" autoRev="1" fill="hold">
                                          <p:stCondLst>
                                            <p:cond delay="600"/>
                                          </p:stCondLst>
                                        </p:cTn>
                                        <p:tgtEl>
                                          <p:spTgt spid="5">
                                            <p:txEl>
                                              <p:pRg st="4" end="4"/>
                                            </p:txEl>
                                          </p:spTgt>
                                        </p:tgtEl>
                                        <p:attrNameLst>
                                          <p:attrName>ppt_x</p:attrName>
                                        </p:attrNameLst>
                                      </p:cBhvr>
                                    </p:anim>
                                  </p:childTnLst>
                                </p:cTn>
                              </p:par>
                              <p:par>
                                <p:cTn id="54" presetID="34" presetClass="entr" presetSubtype="0" fill="hold" nodeType="withEffect">
                                  <p:stCondLst>
                                    <p:cond delay="0"/>
                                  </p:stCondLst>
                                  <p:childTnLst>
                                    <p:set>
                                      <p:cBhvr>
                                        <p:cTn id="55" dur="1" fill="hold">
                                          <p:stCondLst>
                                            <p:cond delay="0"/>
                                          </p:stCondLst>
                                        </p:cTn>
                                        <p:tgtEl>
                                          <p:spTgt spid="5">
                                            <p:txEl>
                                              <p:pRg st="5" end="5"/>
                                            </p:txEl>
                                          </p:spTgt>
                                        </p:tgtEl>
                                        <p:attrNameLst>
                                          <p:attrName>style.visibility</p:attrName>
                                        </p:attrNameLst>
                                      </p:cBhvr>
                                      <p:to>
                                        <p:strVal val="visible"/>
                                      </p:to>
                                    </p:set>
                                    <p:anim from="(-#ppt_w/2)" to="(#ppt_x)" calcmode="lin" valueType="num">
                                      <p:cBhvr>
                                        <p:cTn id="56" dur="600" fill="hold">
                                          <p:stCondLst>
                                            <p:cond delay="0"/>
                                          </p:stCondLst>
                                        </p:cTn>
                                        <p:tgtEl>
                                          <p:spTgt spid="5">
                                            <p:txEl>
                                              <p:pRg st="5" end="5"/>
                                            </p:txEl>
                                          </p:spTgt>
                                        </p:tgtEl>
                                        <p:attrNameLst>
                                          <p:attrName>ppt_x</p:attrName>
                                        </p:attrNameLst>
                                      </p:cBhvr>
                                    </p:anim>
                                    <p:anim from="0" to="-1.0" calcmode="lin" valueType="num">
                                      <p:cBhvr>
                                        <p:cTn id="57" dur="200" decel="50000" autoRev="1" fill="hold">
                                          <p:stCondLst>
                                            <p:cond delay="600"/>
                                          </p:stCondLst>
                                        </p:cTn>
                                        <p:tgtEl>
                                          <p:spTgt spid="5">
                                            <p:txEl>
                                              <p:pRg st="5" end="5"/>
                                            </p:txEl>
                                          </p:spTgt>
                                        </p:tgtEl>
                                        <p:attrNameLst>
                                          <p:attrName>xshear</p:attrName>
                                        </p:attrNameLst>
                                      </p:cBhvr>
                                    </p:anim>
                                    <p:animScale>
                                      <p:cBhvr>
                                        <p:cTn id="58" dur="200" decel="100000" autoRev="1" fill="hold">
                                          <p:stCondLst>
                                            <p:cond delay="600"/>
                                          </p:stCondLst>
                                        </p:cTn>
                                        <p:tgtEl>
                                          <p:spTgt spid="5">
                                            <p:txEl>
                                              <p:pRg st="5" end="5"/>
                                            </p:txEl>
                                          </p:spTgt>
                                        </p:tgtEl>
                                      </p:cBhvr>
                                      <p:from x="100000" y="100000"/>
                                      <p:to x="80000" y="100000"/>
                                    </p:animScale>
                                    <p:anim by="(#ppt_h/3+#ppt_w*0.1)" calcmode="lin" valueType="num">
                                      <p:cBhvr additive="sum">
                                        <p:cTn id="59" dur="200" decel="100000" autoRev="1" fill="hold">
                                          <p:stCondLst>
                                            <p:cond delay="600"/>
                                          </p:stCondLst>
                                        </p:cTn>
                                        <p:tgtEl>
                                          <p:spTgt spid="5">
                                            <p:txEl>
                                              <p:pRg st="5" end="5"/>
                                            </p:txEl>
                                          </p:spTgt>
                                        </p:tgtEl>
                                        <p:attrNameLst>
                                          <p:attrName>ppt_x</p:attrName>
                                        </p:attrNameLst>
                                      </p:cBhvr>
                                    </p:anim>
                                  </p:childTnLst>
                                </p:cTn>
                              </p:par>
                              <p:par>
                                <p:cTn id="60" presetID="34" presetClass="entr" presetSubtype="0" fill="hold" nodeType="withEffect">
                                  <p:stCondLst>
                                    <p:cond delay="0"/>
                                  </p:stCondLst>
                                  <p:childTnLst>
                                    <p:set>
                                      <p:cBhvr>
                                        <p:cTn id="61" dur="1" fill="hold">
                                          <p:stCondLst>
                                            <p:cond delay="0"/>
                                          </p:stCondLst>
                                        </p:cTn>
                                        <p:tgtEl>
                                          <p:spTgt spid="5">
                                            <p:txEl>
                                              <p:pRg st="6" end="6"/>
                                            </p:txEl>
                                          </p:spTgt>
                                        </p:tgtEl>
                                        <p:attrNameLst>
                                          <p:attrName>style.visibility</p:attrName>
                                        </p:attrNameLst>
                                      </p:cBhvr>
                                      <p:to>
                                        <p:strVal val="visible"/>
                                      </p:to>
                                    </p:set>
                                    <p:anim from="(-#ppt_w/2)" to="(#ppt_x)" calcmode="lin" valueType="num">
                                      <p:cBhvr>
                                        <p:cTn id="62" dur="600" fill="hold">
                                          <p:stCondLst>
                                            <p:cond delay="0"/>
                                          </p:stCondLst>
                                        </p:cTn>
                                        <p:tgtEl>
                                          <p:spTgt spid="5">
                                            <p:txEl>
                                              <p:pRg st="6" end="6"/>
                                            </p:txEl>
                                          </p:spTgt>
                                        </p:tgtEl>
                                        <p:attrNameLst>
                                          <p:attrName>ppt_x</p:attrName>
                                        </p:attrNameLst>
                                      </p:cBhvr>
                                    </p:anim>
                                    <p:anim from="0" to="-1.0" calcmode="lin" valueType="num">
                                      <p:cBhvr>
                                        <p:cTn id="63" dur="200" decel="50000" autoRev="1" fill="hold">
                                          <p:stCondLst>
                                            <p:cond delay="600"/>
                                          </p:stCondLst>
                                        </p:cTn>
                                        <p:tgtEl>
                                          <p:spTgt spid="5">
                                            <p:txEl>
                                              <p:pRg st="6" end="6"/>
                                            </p:txEl>
                                          </p:spTgt>
                                        </p:tgtEl>
                                        <p:attrNameLst>
                                          <p:attrName>xshear</p:attrName>
                                        </p:attrNameLst>
                                      </p:cBhvr>
                                    </p:anim>
                                    <p:animScale>
                                      <p:cBhvr>
                                        <p:cTn id="64" dur="200" decel="100000" autoRev="1" fill="hold">
                                          <p:stCondLst>
                                            <p:cond delay="600"/>
                                          </p:stCondLst>
                                        </p:cTn>
                                        <p:tgtEl>
                                          <p:spTgt spid="5">
                                            <p:txEl>
                                              <p:pRg st="6" end="6"/>
                                            </p:txEl>
                                          </p:spTgt>
                                        </p:tgtEl>
                                      </p:cBhvr>
                                      <p:from x="100000" y="100000"/>
                                      <p:to x="80000" y="100000"/>
                                    </p:animScale>
                                    <p:anim by="(#ppt_h/3+#ppt_w*0.1)" calcmode="lin" valueType="num">
                                      <p:cBhvr additive="sum">
                                        <p:cTn id="65" dur="200" decel="100000" autoRev="1" fill="hold">
                                          <p:stCondLst>
                                            <p:cond delay="600"/>
                                          </p:stCondLst>
                                        </p:cTn>
                                        <p:tgtEl>
                                          <p:spTgt spid="5">
                                            <p:txEl>
                                              <p:pRg st="6" end="6"/>
                                            </p:txEl>
                                          </p:spTgt>
                                        </p:tgtEl>
                                        <p:attrNameLst>
                                          <p:attrName>ppt_x</p:attrName>
                                        </p:attrNameLst>
                                      </p:cBhvr>
                                    </p:anim>
                                  </p:childTnLst>
                                </p:cTn>
                              </p:par>
                              <p:par>
                                <p:cTn id="66" presetID="34" presetClass="entr" presetSubtype="0" fill="hold" nodeType="withEffect">
                                  <p:stCondLst>
                                    <p:cond delay="0"/>
                                  </p:stCondLst>
                                  <p:childTnLst>
                                    <p:set>
                                      <p:cBhvr>
                                        <p:cTn id="67" dur="1" fill="hold">
                                          <p:stCondLst>
                                            <p:cond delay="0"/>
                                          </p:stCondLst>
                                        </p:cTn>
                                        <p:tgtEl>
                                          <p:spTgt spid="5">
                                            <p:txEl>
                                              <p:pRg st="7" end="7"/>
                                            </p:txEl>
                                          </p:spTgt>
                                        </p:tgtEl>
                                        <p:attrNameLst>
                                          <p:attrName>style.visibility</p:attrName>
                                        </p:attrNameLst>
                                      </p:cBhvr>
                                      <p:to>
                                        <p:strVal val="visible"/>
                                      </p:to>
                                    </p:set>
                                    <p:anim from="(-#ppt_w/2)" to="(#ppt_x)" calcmode="lin" valueType="num">
                                      <p:cBhvr>
                                        <p:cTn id="68" dur="600" fill="hold">
                                          <p:stCondLst>
                                            <p:cond delay="0"/>
                                          </p:stCondLst>
                                        </p:cTn>
                                        <p:tgtEl>
                                          <p:spTgt spid="5">
                                            <p:txEl>
                                              <p:pRg st="7" end="7"/>
                                            </p:txEl>
                                          </p:spTgt>
                                        </p:tgtEl>
                                        <p:attrNameLst>
                                          <p:attrName>ppt_x</p:attrName>
                                        </p:attrNameLst>
                                      </p:cBhvr>
                                    </p:anim>
                                    <p:anim from="0" to="-1.0" calcmode="lin" valueType="num">
                                      <p:cBhvr>
                                        <p:cTn id="69" dur="200" decel="50000" autoRev="1" fill="hold">
                                          <p:stCondLst>
                                            <p:cond delay="600"/>
                                          </p:stCondLst>
                                        </p:cTn>
                                        <p:tgtEl>
                                          <p:spTgt spid="5">
                                            <p:txEl>
                                              <p:pRg st="7" end="7"/>
                                            </p:txEl>
                                          </p:spTgt>
                                        </p:tgtEl>
                                        <p:attrNameLst>
                                          <p:attrName>xshear</p:attrName>
                                        </p:attrNameLst>
                                      </p:cBhvr>
                                    </p:anim>
                                    <p:animScale>
                                      <p:cBhvr>
                                        <p:cTn id="70" dur="200" decel="100000" autoRev="1" fill="hold">
                                          <p:stCondLst>
                                            <p:cond delay="600"/>
                                          </p:stCondLst>
                                        </p:cTn>
                                        <p:tgtEl>
                                          <p:spTgt spid="5">
                                            <p:txEl>
                                              <p:pRg st="7" end="7"/>
                                            </p:txEl>
                                          </p:spTgt>
                                        </p:tgtEl>
                                      </p:cBhvr>
                                      <p:from x="100000" y="100000"/>
                                      <p:to x="80000" y="100000"/>
                                    </p:animScale>
                                    <p:anim by="(#ppt_h/3+#ppt_w*0.1)" calcmode="lin" valueType="num">
                                      <p:cBhvr additive="sum">
                                        <p:cTn id="71" dur="200" decel="100000" autoRev="1" fill="hold">
                                          <p:stCondLst>
                                            <p:cond delay="600"/>
                                          </p:stCondLst>
                                        </p:cTn>
                                        <p:tgtEl>
                                          <p:spTgt spid="5">
                                            <p:txEl>
                                              <p:pRg st="7" end="7"/>
                                            </p:txEl>
                                          </p:spTgt>
                                        </p:tgtEl>
                                        <p:attrNameLst>
                                          <p:attrName>ppt_x</p:attrName>
                                        </p:attrNameLst>
                                      </p:cBhvr>
                                    </p:anim>
                                  </p:childTnLst>
                                </p:cTn>
                              </p:par>
                            </p:childTnLst>
                          </p:cTn>
                        </p:par>
                      </p:childTnLst>
                    </p:cTn>
                  </p:par>
                  <p:par>
                    <p:cTn id="72" fill="hold">
                      <p:stCondLst>
                        <p:cond delay="indefinite"/>
                      </p:stCondLst>
                      <p:childTnLst>
                        <p:par>
                          <p:cTn id="73" fill="hold">
                            <p:stCondLst>
                              <p:cond delay="0"/>
                            </p:stCondLst>
                            <p:childTnLst>
                              <p:par>
                                <p:cTn id="74" presetID="20" presetClass="entr" presetSubtype="0" fill="hold" nodeType="clickEffect">
                                  <p:stCondLst>
                                    <p:cond delay="0"/>
                                  </p:stCondLst>
                                  <p:childTnLst>
                                    <p:set>
                                      <p:cBhvr>
                                        <p:cTn id="75" dur="1" fill="hold">
                                          <p:stCondLst>
                                            <p:cond delay="0"/>
                                          </p:stCondLst>
                                        </p:cTn>
                                        <p:tgtEl>
                                          <p:spTgt spid="5">
                                            <p:txEl>
                                              <p:pRg st="10" end="10"/>
                                            </p:txEl>
                                          </p:spTgt>
                                        </p:tgtEl>
                                        <p:attrNameLst>
                                          <p:attrName>style.visibility</p:attrName>
                                        </p:attrNameLst>
                                      </p:cBhvr>
                                      <p:to>
                                        <p:strVal val="visible"/>
                                      </p:to>
                                    </p:set>
                                    <p:animEffect transition="in" filter="wedge">
                                      <p:cBhvr>
                                        <p:cTn id="76" dur="500"/>
                                        <p:tgtEl>
                                          <p:spTgt spid="5">
                                            <p:txEl>
                                              <p:pRg st="10" end="1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0" fill="hold" nodeType="clickEffect">
                                  <p:stCondLst>
                                    <p:cond delay="0"/>
                                  </p:stCondLst>
                                  <p:childTnLst>
                                    <p:set>
                                      <p:cBhvr>
                                        <p:cTn id="80" dur="1" fill="hold">
                                          <p:stCondLst>
                                            <p:cond delay="0"/>
                                          </p:stCondLst>
                                        </p:cTn>
                                        <p:tgtEl>
                                          <p:spTgt spid="6"/>
                                        </p:tgtEl>
                                        <p:attrNameLst>
                                          <p:attrName>style.visibility</p:attrName>
                                        </p:attrNameLst>
                                      </p:cBhvr>
                                      <p:to>
                                        <p:strVal val="visible"/>
                                      </p:to>
                                    </p:set>
                                    <p:anim calcmode="lin" valueType="num">
                                      <p:cBhvr>
                                        <p:cTn id="81" dur="500" fill="hold"/>
                                        <p:tgtEl>
                                          <p:spTgt spid="6"/>
                                        </p:tgtEl>
                                        <p:attrNameLst>
                                          <p:attrName>ppt_w</p:attrName>
                                        </p:attrNameLst>
                                      </p:cBhvr>
                                      <p:tavLst>
                                        <p:tav tm="0">
                                          <p:val>
                                            <p:fltVal val="0"/>
                                          </p:val>
                                        </p:tav>
                                        <p:tav tm="100000">
                                          <p:val>
                                            <p:strVal val="#ppt_w"/>
                                          </p:val>
                                        </p:tav>
                                      </p:tavLst>
                                    </p:anim>
                                    <p:anim calcmode="lin" valueType="num">
                                      <p:cBhvr>
                                        <p:cTn id="82" dur="500" fill="hold"/>
                                        <p:tgtEl>
                                          <p:spTgt spid="6"/>
                                        </p:tgtEl>
                                        <p:attrNameLst>
                                          <p:attrName>ppt_h</p:attrName>
                                        </p:attrNameLst>
                                      </p:cBhvr>
                                      <p:tavLst>
                                        <p:tav tm="0">
                                          <p:val>
                                            <p:fltVal val="0"/>
                                          </p:val>
                                        </p:tav>
                                        <p:tav tm="100000">
                                          <p:val>
                                            <p:strVal val="#ppt_h"/>
                                          </p:val>
                                        </p:tav>
                                      </p:tavLst>
                                    </p:anim>
                                    <p:animEffect transition="in" filter="fade">
                                      <p:cBhvr>
                                        <p:cTn id="8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hr-HR" dirty="0" err="1" smtClean="0">
                <a:latin typeface="Baskerville Old Face" pitchFamily="18" charset="0"/>
              </a:rPr>
              <a:t>Task</a:t>
            </a:r>
            <a:r>
              <a:rPr lang="hr-HR" dirty="0" smtClean="0">
                <a:latin typeface="Baskerville Old Face" pitchFamily="18" charset="0"/>
              </a:rPr>
              <a:t>-it’s like </a:t>
            </a:r>
            <a:r>
              <a:rPr lang="hr-HR" dirty="0" err="1" smtClean="0">
                <a:latin typeface="Baskerville Old Face" pitchFamily="18" charset="0"/>
              </a:rPr>
              <a:t>you</a:t>
            </a:r>
            <a:r>
              <a:rPr lang="hr-HR" dirty="0" smtClean="0">
                <a:latin typeface="Baskerville Old Face" pitchFamily="18" charset="0"/>
              </a:rPr>
              <a:t> </a:t>
            </a:r>
            <a:r>
              <a:rPr lang="hr-HR" dirty="0" err="1" smtClean="0">
                <a:latin typeface="Baskerville Old Face" pitchFamily="18" charset="0"/>
              </a:rPr>
              <a:t>have</a:t>
            </a:r>
            <a:r>
              <a:rPr lang="hr-HR" dirty="0" smtClean="0">
                <a:latin typeface="Baskerville Old Face" pitchFamily="18" charset="0"/>
              </a:rPr>
              <a:t> to…</a:t>
            </a:r>
            <a:br>
              <a:rPr lang="hr-HR" dirty="0" smtClean="0">
                <a:latin typeface="Baskerville Old Face" pitchFamily="18" charset="0"/>
              </a:rPr>
            </a:br>
            <a:r>
              <a:rPr lang="hr-HR" dirty="0" err="1" smtClean="0">
                <a:latin typeface="Baskerville Old Face" pitchFamily="18" charset="0"/>
              </a:rPr>
              <a:t>math</a:t>
            </a:r>
            <a:r>
              <a:rPr lang="hr-HR" dirty="0" smtClean="0">
                <a:latin typeface="Baskerville Old Face" pitchFamily="18" charset="0"/>
              </a:rPr>
              <a:t> </a:t>
            </a:r>
            <a:r>
              <a:rPr lang="hr-HR" dirty="0" err="1" smtClean="0">
                <a:latin typeface="Baskerville Old Face" pitchFamily="18" charset="0"/>
              </a:rPr>
              <a:t>story</a:t>
            </a:r>
            <a:r>
              <a:rPr lang="hr-HR" dirty="0" smtClean="0">
                <a:latin typeface="Baskerville Old Face" pitchFamily="18" charset="0"/>
              </a:rPr>
              <a:t>…it’s like </a:t>
            </a:r>
            <a:r>
              <a:rPr lang="hr-HR" dirty="0" err="1" smtClean="0">
                <a:latin typeface="Baskerville Old Face" pitchFamily="18" charset="0"/>
              </a:rPr>
              <a:t>fun</a:t>
            </a:r>
            <a:endParaRPr lang="hr-HR" dirty="0">
              <a:latin typeface="Baskerville Old Face" pitchFamily="18" charset="0"/>
            </a:endParaRPr>
          </a:p>
        </p:txBody>
      </p:sp>
      <p:sp>
        <p:nvSpPr>
          <p:cNvPr id="3" name="Rezervirano mjesto sadržaja 2"/>
          <p:cNvSpPr>
            <a:spLocks noGrp="1"/>
          </p:cNvSpPr>
          <p:nvPr>
            <p:ph sz="half" idx="1"/>
          </p:nvPr>
        </p:nvSpPr>
        <p:spPr>
          <a:xfrm>
            <a:off x="428596" y="1571612"/>
            <a:ext cx="4038600" cy="4525963"/>
          </a:xfrm>
        </p:spPr>
        <p:txBody>
          <a:bodyPr>
            <a:normAutofit fontScale="92500"/>
          </a:bodyPr>
          <a:lstStyle/>
          <a:p>
            <a:pPr>
              <a:buNone/>
            </a:pPr>
            <a:r>
              <a:rPr lang="hr-HR" dirty="0" err="1" smtClean="0">
                <a:latin typeface="Baskerville Old Face" pitchFamily="18" charset="0"/>
              </a:rPr>
              <a:t>People</a:t>
            </a:r>
            <a:r>
              <a:rPr lang="hr-HR" dirty="0" smtClean="0">
                <a:latin typeface="Baskerville Old Face" pitchFamily="18" charset="0"/>
              </a:rPr>
              <a:t> who live </a:t>
            </a:r>
            <a:r>
              <a:rPr lang="hr-HR" dirty="0" err="1" smtClean="0">
                <a:latin typeface="Baskerville Old Face" pitchFamily="18" charset="0"/>
              </a:rPr>
              <a:t>in</a:t>
            </a:r>
            <a:r>
              <a:rPr lang="hr-HR" dirty="0" smtClean="0">
                <a:latin typeface="Baskerville Old Face" pitchFamily="18" charset="0"/>
              </a:rPr>
              <a:t> Lipa (</a:t>
            </a:r>
            <a:r>
              <a:rPr lang="hr-HR" dirty="0" err="1" smtClean="0">
                <a:latin typeface="Baskerville Old Face" pitchFamily="18" charset="0"/>
              </a:rPr>
              <a:t>linden</a:t>
            </a:r>
            <a:r>
              <a:rPr lang="hr-HR" dirty="0" smtClean="0">
                <a:latin typeface="Baskerville Old Face" pitchFamily="18" charset="0"/>
              </a:rPr>
              <a:t> </a:t>
            </a:r>
            <a:r>
              <a:rPr lang="hr-HR" dirty="0" err="1" smtClean="0">
                <a:latin typeface="Baskerville Old Face" pitchFamily="18" charset="0"/>
              </a:rPr>
              <a:t>tree</a:t>
            </a:r>
            <a:r>
              <a:rPr lang="hr-HR" dirty="0" smtClean="0">
                <a:latin typeface="Baskerville Old Face" pitchFamily="18" charset="0"/>
              </a:rPr>
              <a:t> </a:t>
            </a:r>
            <a:r>
              <a:rPr lang="hr-HR" dirty="0" err="1" smtClean="0">
                <a:latin typeface="Baskerville Old Face" pitchFamily="18" charset="0"/>
              </a:rPr>
              <a:t>in</a:t>
            </a:r>
            <a:r>
              <a:rPr lang="hr-HR" dirty="0" smtClean="0">
                <a:latin typeface="Baskerville Old Face" pitchFamily="18" charset="0"/>
              </a:rPr>
              <a:t> </a:t>
            </a:r>
            <a:r>
              <a:rPr lang="hr-HR" dirty="0" err="1" smtClean="0">
                <a:latin typeface="Baskerville Old Face" pitchFamily="18" charset="0"/>
              </a:rPr>
              <a:t>Croatian</a:t>
            </a:r>
            <a:r>
              <a:rPr lang="hr-HR" dirty="0" smtClean="0">
                <a:latin typeface="Baskerville Old Face" pitchFamily="18" charset="0"/>
              </a:rPr>
              <a:t>) street </a:t>
            </a:r>
            <a:r>
              <a:rPr lang="hr-HR" dirty="0" err="1" smtClean="0">
                <a:latin typeface="Baskerville Old Face" pitchFamily="18" charset="0"/>
              </a:rPr>
              <a:t>decided</a:t>
            </a:r>
            <a:r>
              <a:rPr lang="hr-HR" dirty="0" smtClean="0">
                <a:latin typeface="Baskerville Old Face" pitchFamily="18" charset="0"/>
              </a:rPr>
              <a:t> to </a:t>
            </a:r>
            <a:r>
              <a:rPr lang="hr-HR" dirty="0" err="1" smtClean="0">
                <a:latin typeface="Baskerville Old Face" pitchFamily="18" charset="0"/>
              </a:rPr>
              <a:t>plant</a:t>
            </a:r>
            <a:r>
              <a:rPr lang="hr-HR" dirty="0" smtClean="0">
                <a:latin typeface="Baskerville Old Face" pitchFamily="18" charset="0"/>
              </a:rPr>
              <a:t> </a:t>
            </a:r>
            <a:r>
              <a:rPr lang="hr-HR" dirty="0" err="1" smtClean="0">
                <a:latin typeface="Baskerville Old Face" pitchFamily="18" charset="0"/>
              </a:rPr>
              <a:t>an</a:t>
            </a:r>
            <a:r>
              <a:rPr lang="hr-HR" dirty="0" smtClean="0">
                <a:latin typeface="Baskerville Old Face" pitchFamily="18" charset="0"/>
              </a:rPr>
              <a:t> </a:t>
            </a:r>
            <a:r>
              <a:rPr lang="hr-HR" dirty="0" err="1" smtClean="0">
                <a:latin typeface="Baskerville Old Face" pitchFamily="18" charset="0"/>
              </a:rPr>
              <a:t>alley</a:t>
            </a:r>
            <a:r>
              <a:rPr lang="hr-HR" dirty="0" smtClean="0">
                <a:latin typeface="Baskerville Old Face" pitchFamily="18" charset="0"/>
              </a:rPr>
              <a:t> </a:t>
            </a:r>
            <a:r>
              <a:rPr lang="hr-HR" dirty="0" err="1" smtClean="0">
                <a:latin typeface="Baskerville Old Face" pitchFamily="18" charset="0"/>
              </a:rPr>
              <a:t>along</a:t>
            </a:r>
            <a:r>
              <a:rPr lang="hr-HR" dirty="0" smtClean="0">
                <a:latin typeface="Baskerville Old Face" pitchFamily="18" charset="0"/>
              </a:rPr>
              <a:t> </a:t>
            </a:r>
            <a:r>
              <a:rPr lang="hr-HR" dirty="0" err="1" smtClean="0">
                <a:latin typeface="Baskerville Old Face" pitchFamily="18" charset="0"/>
              </a:rPr>
              <a:t>the</a:t>
            </a:r>
            <a:r>
              <a:rPr lang="hr-HR" dirty="0" smtClean="0">
                <a:latin typeface="Baskerville Old Face" pitchFamily="18" charset="0"/>
              </a:rPr>
              <a:t> street to </a:t>
            </a:r>
            <a:r>
              <a:rPr lang="hr-HR" dirty="0" err="1" smtClean="0">
                <a:latin typeface="Baskerville Old Face" pitchFamily="18" charset="0"/>
              </a:rPr>
              <a:t>get</a:t>
            </a:r>
            <a:r>
              <a:rPr lang="hr-HR" dirty="0" smtClean="0">
                <a:latin typeface="Baskerville Old Face" pitchFamily="18" charset="0"/>
              </a:rPr>
              <a:t> more </a:t>
            </a:r>
            <a:r>
              <a:rPr lang="hr-HR" dirty="0" err="1" smtClean="0">
                <a:latin typeface="Baskerville Old Face" pitchFamily="18" charset="0"/>
              </a:rPr>
              <a:t>oxygen</a:t>
            </a:r>
            <a:r>
              <a:rPr lang="hr-HR" dirty="0" smtClean="0">
                <a:latin typeface="Baskerville Old Face" pitchFamily="18" charset="0"/>
              </a:rPr>
              <a:t> </a:t>
            </a:r>
            <a:r>
              <a:rPr lang="hr-HR" dirty="0" err="1" smtClean="0">
                <a:latin typeface="Baskerville Old Face" pitchFamily="18" charset="0"/>
              </a:rPr>
              <a:t>during</a:t>
            </a:r>
            <a:r>
              <a:rPr lang="hr-HR" dirty="0" smtClean="0">
                <a:latin typeface="Baskerville Old Face" pitchFamily="18" charset="0"/>
              </a:rPr>
              <a:t> </a:t>
            </a:r>
            <a:r>
              <a:rPr lang="hr-HR" dirty="0" err="1" smtClean="0">
                <a:latin typeface="Baskerville Old Face" pitchFamily="18" charset="0"/>
              </a:rPr>
              <a:t>the</a:t>
            </a:r>
            <a:r>
              <a:rPr lang="hr-HR" dirty="0" smtClean="0">
                <a:latin typeface="Baskerville Old Face" pitchFamily="18" charset="0"/>
              </a:rPr>
              <a:t> </a:t>
            </a:r>
            <a:r>
              <a:rPr lang="hr-HR" dirty="0" err="1" smtClean="0">
                <a:latin typeface="Baskerville Old Face" pitchFamily="18" charset="0"/>
              </a:rPr>
              <a:t>hot</a:t>
            </a:r>
            <a:r>
              <a:rPr lang="hr-HR" dirty="0" smtClean="0">
                <a:latin typeface="Baskerville Old Face" pitchFamily="18" charset="0"/>
              </a:rPr>
              <a:t> </a:t>
            </a:r>
            <a:r>
              <a:rPr lang="hr-HR" dirty="0" err="1" smtClean="0">
                <a:latin typeface="Baskerville Old Face" pitchFamily="18" charset="0"/>
              </a:rPr>
              <a:t>summers</a:t>
            </a:r>
            <a:r>
              <a:rPr lang="hr-HR" dirty="0" smtClean="0">
                <a:latin typeface="Baskerville Old Face" pitchFamily="18" charset="0"/>
              </a:rPr>
              <a:t>.</a:t>
            </a:r>
          </a:p>
          <a:p>
            <a:pPr>
              <a:buNone/>
            </a:pPr>
            <a:r>
              <a:rPr lang="hr-HR" dirty="0" err="1" smtClean="0">
                <a:latin typeface="Baskerville Old Face" pitchFamily="18" charset="0"/>
              </a:rPr>
              <a:t>If</a:t>
            </a:r>
            <a:r>
              <a:rPr lang="hr-HR" dirty="0" smtClean="0">
                <a:latin typeface="Baskerville Old Face" pitchFamily="18" charset="0"/>
              </a:rPr>
              <a:t> </a:t>
            </a:r>
            <a:r>
              <a:rPr lang="hr-HR" dirty="0" err="1" smtClean="0">
                <a:latin typeface="Baskerville Old Face" pitchFamily="18" charset="0"/>
              </a:rPr>
              <a:t>the</a:t>
            </a:r>
            <a:r>
              <a:rPr lang="hr-HR" dirty="0" smtClean="0">
                <a:latin typeface="Baskerville Old Face" pitchFamily="18" charset="0"/>
              </a:rPr>
              <a:t> distance </a:t>
            </a:r>
            <a:r>
              <a:rPr lang="hr-HR" dirty="0" err="1" smtClean="0">
                <a:latin typeface="Baskerville Old Face" pitchFamily="18" charset="0"/>
              </a:rPr>
              <a:t>between</a:t>
            </a:r>
            <a:r>
              <a:rPr lang="hr-HR" dirty="0" smtClean="0">
                <a:latin typeface="Baskerville Old Face" pitchFamily="18" charset="0"/>
              </a:rPr>
              <a:t> </a:t>
            </a:r>
            <a:r>
              <a:rPr lang="hr-HR" dirty="0" err="1" smtClean="0">
                <a:latin typeface="Baskerville Old Face" pitchFamily="18" charset="0"/>
              </a:rPr>
              <a:t>two</a:t>
            </a:r>
            <a:r>
              <a:rPr lang="hr-HR" dirty="0" smtClean="0">
                <a:latin typeface="Baskerville Old Face" pitchFamily="18" charset="0"/>
              </a:rPr>
              <a:t> </a:t>
            </a:r>
            <a:r>
              <a:rPr lang="hr-HR" dirty="0" err="1" smtClean="0">
                <a:latin typeface="Baskerville Old Face" pitchFamily="18" charset="0"/>
              </a:rPr>
              <a:t>trees</a:t>
            </a:r>
            <a:r>
              <a:rPr lang="hr-HR" dirty="0" smtClean="0">
                <a:latin typeface="Baskerville Old Face" pitchFamily="18" charset="0"/>
              </a:rPr>
              <a:t> is 2 m, </a:t>
            </a:r>
            <a:r>
              <a:rPr lang="hr-HR" dirty="0" err="1" smtClean="0">
                <a:latin typeface="Baskerville Old Face" pitchFamily="18" charset="0"/>
              </a:rPr>
              <a:t>and</a:t>
            </a:r>
            <a:r>
              <a:rPr lang="hr-HR" dirty="0" smtClean="0">
                <a:latin typeface="Baskerville Old Face" pitchFamily="18" charset="0"/>
              </a:rPr>
              <a:t> </a:t>
            </a:r>
            <a:r>
              <a:rPr lang="hr-HR" dirty="0" err="1" smtClean="0">
                <a:latin typeface="Baskerville Old Face" pitchFamily="18" charset="0"/>
              </a:rPr>
              <a:t>the</a:t>
            </a:r>
            <a:r>
              <a:rPr lang="hr-HR" dirty="0" smtClean="0">
                <a:latin typeface="Baskerville Old Face" pitchFamily="18" charset="0"/>
              </a:rPr>
              <a:t> street is 378 m </a:t>
            </a:r>
            <a:r>
              <a:rPr lang="hr-HR" dirty="0" err="1" smtClean="0">
                <a:latin typeface="Baskerville Old Face" pitchFamily="18" charset="0"/>
              </a:rPr>
              <a:t>long</a:t>
            </a:r>
            <a:r>
              <a:rPr lang="hr-HR" dirty="0" smtClean="0">
                <a:latin typeface="Baskerville Old Face" pitchFamily="18" charset="0"/>
              </a:rPr>
              <a:t>, how </a:t>
            </a:r>
            <a:r>
              <a:rPr lang="hr-HR" dirty="0" err="1" smtClean="0">
                <a:latin typeface="Baskerville Old Face" pitchFamily="18" charset="0"/>
              </a:rPr>
              <a:t>many</a:t>
            </a:r>
            <a:r>
              <a:rPr lang="hr-HR" dirty="0" smtClean="0">
                <a:latin typeface="Baskerville Old Face" pitchFamily="18" charset="0"/>
              </a:rPr>
              <a:t> </a:t>
            </a:r>
            <a:r>
              <a:rPr lang="hr-HR" dirty="0" err="1" smtClean="0">
                <a:latin typeface="Baskerville Old Face" pitchFamily="18" charset="0"/>
              </a:rPr>
              <a:t>trees</a:t>
            </a:r>
            <a:r>
              <a:rPr lang="hr-HR" dirty="0" smtClean="0">
                <a:latin typeface="Baskerville Old Face" pitchFamily="18" charset="0"/>
              </a:rPr>
              <a:t> do </a:t>
            </a:r>
            <a:r>
              <a:rPr lang="hr-HR" dirty="0" err="1" smtClean="0">
                <a:latin typeface="Baskerville Old Face" pitchFamily="18" charset="0"/>
              </a:rPr>
              <a:t>they</a:t>
            </a:r>
            <a:r>
              <a:rPr lang="hr-HR" dirty="0" smtClean="0">
                <a:latin typeface="Baskerville Old Face" pitchFamily="18" charset="0"/>
              </a:rPr>
              <a:t> </a:t>
            </a:r>
            <a:r>
              <a:rPr lang="hr-HR" dirty="0" err="1" smtClean="0">
                <a:latin typeface="Baskerville Old Face" pitchFamily="18" charset="0"/>
              </a:rPr>
              <a:t>need</a:t>
            </a:r>
            <a:r>
              <a:rPr lang="hr-HR" dirty="0" smtClean="0">
                <a:latin typeface="Baskerville Old Face" pitchFamily="18" charset="0"/>
              </a:rPr>
              <a:t>?</a:t>
            </a:r>
          </a:p>
          <a:p>
            <a:pPr>
              <a:buNone/>
            </a:pPr>
            <a:r>
              <a:rPr lang="hr-HR" sz="2000" dirty="0" err="1" smtClean="0">
                <a:latin typeface="Baskerville Old Face" pitchFamily="18" charset="0"/>
              </a:rPr>
              <a:t>Solution</a:t>
            </a:r>
            <a:r>
              <a:rPr lang="hr-HR" sz="2000" dirty="0" smtClean="0">
                <a:latin typeface="Baskerville Old Face" pitchFamily="18" charset="0"/>
              </a:rPr>
              <a:t>: (378:2+1)∙2= </a:t>
            </a:r>
            <a:r>
              <a:rPr lang="hr-HR" sz="2000" b="1" dirty="0" smtClean="0">
                <a:latin typeface="Baskerville Old Face" pitchFamily="18" charset="0"/>
              </a:rPr>
              <a:t>380 stabala</a:t>
            </a:r>
            <a:endParaRPr lang="hr-HR" sz="2400" dirty="0" smtClean="0">
              <a:latin typeface="Baskerville Old Face" pitchFamily="18" charset="0"/>
            </a:endParaRPr>
          </a:p>
          <a:p>
            <a:pPr>
              <a:buNone/>
            </a:pPr>
            <a:endParaRPr lang="hr-HR" sz="2000" dirty="0" smtClean="0">
              <a:latin typeface="Baskerville Old Face" pitchFamily="18" charset="0"/>
            </a:endParaRPr>
          </a:p>
        </p:txBody>
      </p:sp>
      <p:sp>
        <p:nvSpPr>
          <p:cNvPr id="4" name="Rezervirano mjesto sadržaja 3"/>
          <p:cNvSpPr>
            <a:spLocks noGrp="1"/>
          </p:cNvSpPr>
          <p:nvPr>
            <p:ph sz="half" idx="2"/>
          </p:nvPr>
        </p:nvSpPr>
        <p:spPr>
          <a:xfrm>
            <a:off x="4643438" y="1571612"/>
            <a:ext cx="4038600" cy="4525963"/>
          </a:xfrm>
        </p:spPr>
        <p:txBody>
          <a:bodyPr>
            <a:normAutofit fontScale="92500"/>
          </a:bodyPr>
          <a:lstStyle/>
          <a:p>
            <a:pPr>
              <a:buNone/>
            </a:pPr>
            <a:r>
              <a:rPr lang="hr-HR" dirty="0" err="1" smtClean="0">
                <a:latin typeface="Baskerville Old Face" pitchFamily="18" charset="0"/>
              </a:rPr>
              <a:t>There</a:t>
            </a:r>
            <a:r>
              <a:rPr lang="hr-HR" dirty="0" smtClean="0">
                <a:latin typeface="Baskerville Old Face" pitchFamily="18" charset="0"/>
              </a:rPr>
              <a:t> are 3 </a:t>
            </a:r>
            <a:r>
              <a:rPr lang="hr-HR" dirty="0" err="1" smtClean="0">
                <a:latin typeface="Baskerville Old Face" pitchFamily="18" charset="0"/>
              </a:rPr>
              <a:t>branches</a:t>
            </a:r>
            <a:r>
              <a:rPr lang="hr-HR" dirty="0" smtClean="0">
                <a:latin typeface="Baskerville Old Face" pitchFamily="18" charset="0"/>
              </a:rPr>
              <a:t> on </a:t>
            </a:r>
            <a:r>
              <a:rPr lang="hr-HR" dirty="0" err="1" smtClean="0">
                <a:latin typeface="Baskerville Old Face" pitchFamily="18" charset="0"/>
              </a:rPr>
              <a:t>the</a:t>
            </a:r>
            <a:r>
              <a:rPr lang="hr-HR" dirty="0" smtClean="0">
                <a:latin typeface="Baskerville Old Face" pitchFamily="18" charset="0"/>
              </a:rPr>
              <a:t> </a:t>
            </a:r>
            <a:r>
              <a:rPr lang="hr-HR" dirty="0" err="1" smtClean="0">
                <a:latin typeface="Baskerville Old Face" pitchFamily="18" charset="0"/>
              </a:rPr>
              <a:t>tree</a:t>
            </a:r>
            <a:r>
              <a:rPr lang="hr-HR" dirty="0" smtClean="0">
                <a:latin typeface="Baskerville Old Face" pitchFamily="18" charset="0"/>
              </a:rPr>
              <a:t> </a:t>
            </a:r>
            <a:r>
              <a:rPr lang="hr-HR" dirty="0" err="1" smtClean="0">
                <a:latin typeface="Baskerville Old Face" pitchFamily="18" charset="0"/>
              </a:rPr>
              <a:t>and</a:t>
            </a:r>
            <a:r>
              <a:rPr lang="hr-HR" dirty="0" smtClean="0">
                <a:latin typeface="Baskerville Old Face" pitchFamily="18" charset="0"/>
              </a:rPr>
              <a:t> </a:t>
            </a:r>
            <a:r>
              <a:rPr lang="hr-HR" dirty="0" err="1" smtClean="0">
                <a:latin typeface="Baskerville Old Face" pitchFamily="18" charset="0"/>
              </a:rPr>
              <a:t>on</a:t>
            </a:r>
            <a:r>
              <a:rPr lang="hr-HR" dirty="0" smtClean="0">
                <a:latin typeface="Baskerville Old Face" pitchFamily="18" charset="0"/>
              </a:rPr>
              <a:t> </a:t>
            </a:r>
            <a:r>
              <a:rPr lang="hr-HR" dirty="0" err="1" smtClean="0">
                <a:latin typeface="Baskerville Old Face" pitchFamily="18" charset="0"/>
              </a:rPr>
              <a:t>each</a:t>
            </a:r>
            <a:r>
              <a:rPr lang="hr-HR" dirty="0" smtClean="0">
                <a:latin typeface="Baskerville Old Face" pitchFamily="18" charset="0"/>
              </a:rPr>
              <a:t> </a:t>
            </a:r>
            <a:r>
              <a:rPr lang="hr-HR" dirty="0" err="1" smtClean="0">
                <a:latin typeface="Baskerville Old Face" pitchFamily="18" charset="0"/>
              </a:rPr>
              <a:t>brench</a:t>
            </a:r>
            <a:r>
              <a:rPr lang="hr-HR" dirty="0" smtClean="0">
                <a:latin typeface="Baskerville Old Face" pitchFamily="18" charset="0"/>
              </a:rPr>
              <a:t> </a:t>
            </a:r>
            <a:r>
              <a:rPr lang="hr-HR" dirty="0" err="1" smtClean="0">
                <a:latin typeface="Baskerville Old Face" pitchFamily="18" charset="0"/>
              </a:rPr>
              <a:t>there</a:t>
            </a:r>
            <a:r>
              <a:rPr lang="hr-HR" dirty="0" smtClean="0">
                <a:latin typeface="Baskerville Old Face" pitchFamily="18" charset="0"/>
              </a:rPr>
              <a:t> are 3 </a:t>
            </a:r>
            <a:r>
              <a:rPr lang="hr-HR" dirty="0" err="1" smtClean="0">
                <a:latin typeface="Baskerville Old Face" pitchFamily="18" charset="0"/>
              </a:rPr>
              <a:t>nests</a:t>
            </a:r>
            <a:r>
              <a:rPr lang="hr-HR" dirty="0" smtClean="0">
                <a:latin typeface="Baskerville Old Face" pitchFamily="18" charset="0"/>
              </a:rPr>
              <a:t>, </a:t>
            </a:r>
            <a:r>
              <a:rPr lang="hr-HR" dirty="0" err="1" smtClean="0">
                <a:latin typeface="Baskerville Old Face" pitchFamily="18" charset="0"/>
              </a:rPr>
              <a:t>in</a:t>
            </a:r>
            <a:r>
              <a:rPr lang="hr-HR" dirty="0" smtClean="0">
                <a:latin typeface="Baskerville Old Face" pitchFamily="18" charset="0"/>
              </a:rPr>
              <a:t> </a:t>
            </a:r>
            <a:r>
              <a:rPr lang="hr-HR" dirty="0" err="1" smtClean="0">
                <a:latin typeface="Baskerville Old Face" pitchFamily="18" charset="0"/>
              </a:rPr>
              <a:t>each</a:t>
            </a:r>
            <a:r>
              <a:rPr lang="hr-HR" dirty="0" smtClean="0">
                <a:latin typeface="Baskerville Old Face" pitchFamily="18" charset="0"/>
              </a:rPr>
              <a:t> nest </a:t>
            </a:r>
            <a:r>
              <a:rPr lang="hr-HR" dirty="0" err="1" smtClean="0">
                <a:latin typeface="Baskerville Old Face" pitchFamily="18" charset="0"/>
              </a:rPr>
              <a:t>there</a:t>
            </a:r>
            <a:r>
              <a:rPr lang="hr-HR" dirty="0" smtClean="0">
                <a:latin typeface="Baskerville Old Face" pitchFamily="18" charset="0"/>
              </a:rPr>
              <a:t> are 2 </a:t>
            </a:r>
            <a:r>
              <a:rPr lang="hr-HR" dirty="0" err="1" smtClean="0">
                <a:latin typeface="Baskerville Old Face" pitchFamily="18" charset="0"/>
              </a:rPr>
              <a:t>little</a:t>
            </a:r>
            <a:r>
              <a:rPr lang="hr-HR" dirty="0" smtClean="0">
                <a:latin typeface="Baskerville Old Face" pitchFamily="18" charset="0"/>
              </a:rPr>
              <a:t> </a:t>
            </a:r>
            <a:r>
              <a:rPr lang="hr-HR" dirty="0" err="1" smtClean="0">
                <a:latin typeface="Baskerville Old Face" pitchFamily="18" charset="0"/>
              </a:rPr>
              <a:t>birds</a:t>
            </a:r>
            <a:r>
              <a:rPr lang="hr-HR" dirty="0" smtClean="0">
                <a:latin typeface="Baskerville Old Face" pitchFamily="18" charset="0"/>
              </a:rPr>
              <a:t>. </a:t>
            </a:r>
            <a:r>
              <a:rPr lang="hr-HR" dirty="0" err="1" smtClean="0">
                <a:latin typeface="Baskerville Old Face" pitchFamily="18" charset="0"/>
              </a:rPr>
              <a:t>How</a:t>
            </a:r>
            <a:r>
              <a:rPr lang="hr-HR" dirty="0" smtClean="0">
                <a:latin typeface="Baskerville Old Face" pitchFamily="18" charset="0"/>
              </a:rPr>
              <a:t> </a:t>
            </a:r>
            <a:r>
              <a:rPr lang="hr-HR" dirty="0" err="1" smtClean="0">
                <a:latin typeface="Baskerville Old Face" pitchFamily="18" charset="0"/>
              </a:rPr>
              <a:t>many</a:t>
            </a:r>
            <a:r>
              <a:rPr lang="hr-HR" dirty="0" smtClean="0">
                <a:latin typeface="Baskerville Old Face" pitchFamily="18" charset="0"/>
              </a:rPr>
              <a:t> </a:t>
            </a:r>
            <a:r>
              <a:rPr lang="hr-HR" dirty="0" err="1" smtClean="0">
                <a:latin typeface="Baskerville Old Face" pitchFamily="18" charset="0"/>
              </a:rPr>
              <a:t>little</a:t>
            </a:r>
            <a:r>
              <a:rPr lang="hr-HR" dirty="0" smtClean="0">
                <a:latin typeface="Baskerville Old Face" pitchFamily="18" charset="0"/>
              </a:rPr>
              <a:t> </a:t>
            </a:r>
            <a:r>
              <a:rPr lang="hr-HR" dirty="0" err="1" smtClean="0">
                <a:latin typeface="Baskerville Old Face" pitchFamily="18" charset="0"/>
              </a:rPr>
              <a:t>birds</a:t>
            </a:r>
            <a:r>
              <a:rPr lang="hr-HR" dirty="0" smtClean="0">
                <a:latin typeface="Baskerville Old Face" pitchFamily="18" charset="0"/>
              </a:rPr>
              <a:t> are </a:t>
            </a:r>
            <a:r>
              <a:rPr lang="hr-HR" dirty="0" err="1" smtClean="0">
                <a:latin typeface="Baskerville Old Face" pitchFamily="18" charset="0"/>
              </a:rPr>
              <a:t>there</a:t>
            </a:r>
            <a:r>
              <a:rPr lang="hr-HR" dirty="0" smtClean="0">
                <a:latin typeface="Baskerville Old Face" pitchFamily="18" charset="0"/>
              </a:rPr>
              <a:t> ?</a:t>
            </a:r>
          </a:p>
          <a:p>
            <a:pPr>
              <a:buNone/>
            </a:pPr>
            <a:r>
              <a:rPr lang="hr-HR" sz="2200" dirty="0" err="1" smtClean="0">
                <a:latin typeface="Baskerville Old Face" pitchFamily="18" charset="0"/>
              </a:rPr>
              <a:t>Solution</a:t>
            </a:r>
            <a:r>
              <a:rPr lang="hr-HR" sz="2200" dirty="0" smtClean="0">
                <a:latin typeface="Baskerville Old Face" pitchFamily="18" charset="0"/>
              </a:rPr>
              <a:t>: 3∙</a:t>
            </a:r>
            <a:r>
              <a:rPr lang="hr-HR" sz="2200" dirty="0" err="1" smtClean="0">
                <a:latin typeface="Baskerville Old Face" pitchFamily="18" charset="0"/>
              </a:rPr>
              <a:t>3</a:t>
            </a:r>
            <a:r>
              <a:rPr lang="hr-HR" sz="2200" dirty="0" smtClean="0">
                <a:latin typeface="Baskerville Old Face" pitchFamily="18" charset="0"/>
              </a:rPr>
              <a:t>∙2= </a:t>
            </a:r>
            <a:endParaRPr lang="hr-HR" sz="2200" b="1" dirty="0" smtClean="0">
              <a:latin typeface="Baskerville Old Face" pitchFamily="18" charset="0"/>
            </a:endParaRPr>
          </a:p>
          <a:p>
            <a:pPr>
              <a:buNone/>
            </a:pPr>
            <a:r>
              <a:rPr lang="hr-HR" sz="2200" b="1" dirty="0" smtClean="0">
                <a:latin typeface="Baskerville Old Face" pitchFamily="18" charset="0"/>
              </a:rPr>
              <a:t>18 stabala</a:t>
            </a:r>
            <a:endParaRPr lang="hr-HR" sz="2200" dirty="0" smtClean="0">
              <a:latin typeface="Baskerville Old Face" pitchFamily="18" charset="0"/>
            </a:endParaRPr>
          </a:p>
          <a:p>
            <a:pPr>
              <a:buNone/>
            </a:pPr>
            <a:endParaRPr lang="hr-HR" dirty="0" smtClean="0">
              <a:latin typeface="Baskerville Old Face" pitchFamily="18" charset="0"/>
            </a:endParaRPr>
          </a:p>
          <a:p>
            <a:pPr>
              <a:buNone/>
            </a:pPr>
            <a:endParaRPr lang="hr-HR" dirty="0"/>
          </a:p>
        </p:txBody>
      </p:sp>
      <p:pic>
        <p:nvPicPr>
          <p:cNvPr id="17410" name="Picture 2" descr="C:\Users\Karlo\AppData\Local\Microsoft\Windows\Temporary Internet Files\Content.IE5\AC9T3M7O\MP900145212[1].jpg"/>
          <p:cNvPicPr>
            <a:picLocks noChangeAspect="1" noChangeArrowheads="1"/>
          </p:cNvPicPr>
          <p:nvPr/>
        </p:nvPicPr>
        <p:blipFill>
          <a:blip r:embed="rId2" cstate="print"/>
          <a:srcRect/>
          <a:stretch>
            <a:fillRect/>
          </a:stretch>
        </p:blipFill>
        <p:spPr bwMode="auto">
          <a:xfrm>
            <a:off x="1857356" y="2500306"/>
            <a:ext cx="2359152" cy="3657600"/>
          </a:xfrm>
          <a:prstGeom prst="roundRect">
            <a:avLst/>
          </a:prstGeom>
          <a:noFill/>
          <a:effectLst>
            <a:softEdge rad="127000"/>
          </a:effectLst>
          <a:scene3d>
            <a:camera prst="isometricOffAxis1Right"/>
            <a:lightRig rig="threePt" dir="t"/>
          </a:scene3d>
        </p:spPr>
      </p:pic>
      <p:pic>
        <p:nvPicPr>
          <p:cNvPr id="17411" name="Picture 3" descr="C:\Users\Karlo\AppData\Local\Microsoft\Windows\Temporary Internet Files\Content.IE5\AC9T3M7O\MC900430353[1].wmf"/>
          <p:cNvPicPr>
            <a:picLocks noChangeAspect="1" noChangeArrowheads="1"/>
          </p:cNvPicPr>
          <p:nvPr/>
        </p:nvPicPr>
        <p:blipFill>
          <a:blip r:embed="rId3" cstate="print"/>
          <a:srcRect/>
          <a:stretch>
            <a:fillRect/>
          </a:stretch>
        </p:blipFill>
        <p:spPr bwMode="auto">
          <a:xfrm>
            <a:off x="5929322" y="4572008"/>
            <a:ext cx="1470025" cy="1920875"/>
          </a:xfrm>
          <a:prstGeom prst="rect">
            <a:avLst/>
          </a:prstGeom>
          <a:ln>
            <a:noFill/>
          </a:ln>
          <a:effectLst>
            <a:softEdge rad="112500"/>
          </a:effectLst>
          <a:scene3d>
            <a:camera prst="perspectiveHeroicExtremeLeftFacing"/>
            <a:lightRig rig="threePt" dir="t"/>
          </a:scene3d>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from="(-#ppt_w/2)" to="(#ppt_x)" calcmode="lin" valueType="num">
                                      <p:cBhvr>
                                        <p:cTn id="15" dur="600" fill="hold">
                                          <p:stCondLst>
                                            <p:cond delay="0"/>
                                          </p:stCondLst>
                                        </p:cTn>
                                        <p:tgtEl>
                                          <p:spTgt spid="3">
                                            <p:txEl>
                                              <p:pRg st="0" end="0"/>
                                            </p:txEl>
                                          </p:spTgt>
                                        </p:tgtEl>
                                        <p:attrNameLst>
                                          <p:attrName>ppt_x</p:attrName>
                                        </p:attrNameLst>
                                      </p:cBhvr>
                                    </p:anim>
                                    <p:anim from="0" to="-1.0" calcmode="lin" valueType="num">
                                      <p:cBhvr>
                                        <p:cTn id="16" dur="200" decel="50000" autoRev="1" fill="hold">
                                          <p:stCondLst>
                                            <p:cond delay="600"/>
                                          </p:stCondLst>
                                        </p:cTn>
                                        <p:tgtEl>
                                          <p:spTgt spid="3">
                                            <p:txEl>
                                              <p:pRg st="0" end="0"/>
                                            </p:txEl>
                                          </p:spTgt>
                                        </p:tgtEl>
                                        <p:attrNameLst>
                                          <p:attrName>xshear</p:attrName>
                                        </p:attrNameLst>
                                      </p:cBhvr>
                                    </p:anim>
                                    <p:animScale>
                                      <p:cBhvr>
                                        <p:cTn id="17" dur="200" decel="100000" autoRev="1" fill="hold">
                                          <p:stCondLst>
                                            <p:cond delay="600"/>
                                          </p:stCondLst>
                                        </p:cTn>
                                        <p:tgtEl>
                                          <p:spTgt spid="3">
                                            <p:txEl>
                                              <p:pRg st="0" end="0"/>
                                            </p:txEl>
                                          </p:spTgt>
                                        </p:tgtEl>
                                      </p:cBhvr>
                                      <p:from x="100000" y="100000"/>
                                      <p:to x="80000" y="100000"/>
                                    </p:animScale>
                                    <p:anim by="(#ppt_h/3+#ppt_w*0.1)" calcmode="lin" valueType="num">
                                      <p:cBhvr additive="sum">
                                        <p:cTn id="18" dur="200" decel="100000" autoRev="1" fill="hold">
                                          <p:stCondLst>
                                            <p:cond delay="600"/>
                                          </p:stCondLst>
                                        </p:cTn>
                                        <p:tgtEl>
                                          <p:spTgt spid="3">
                                            <p:txEl>
                                              <p:pRg st="0" end="0"/>
                                            </p:txEl>
                                          </p:spTgt>
                                        </p:tgtEl>
                                        <p:attrNameLst>
                                          <p:attrName>ppt_x</p:attrName>
                                        </p:attrNameLst>
                                      </p:cBhvr>
                                    </p:anim>
                                  </p:childTnLst>
                                </p:cTn>
                              </p:par>
                              <p:par>
                                <p:cTn id="19" presetID="34" presetClass="entr" presetSubtype="0"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from="(-#ppt_w/2)" to="(#ppt_x)" calcmode="lin" valueType="num">
                                      <p:cBhvr>
                                        <p:cTn id="21" dur="600" fill="hold">
                                          <p:stCondLst>
                                            <p:cond delay="0"/>
                                          </p:stCondLst>
                                        </p:cTn>
                                        <p:tgtEl>
                                          <p:spTgt spid="3">
                                            <p:txEl>
                                              <p:pRg st="1" end="1"/>
                                            </p:txEl>
                                          </p:spTgt>
                                        </p:tgtEl>
                                        <p:attrNameLst>
                                          <p:attrName>ppt_x</p:attrName>
                                        </p:attrNameLst>
                                      </p:cBhvr>
                                    </p:anim>
                                    <p:anim from="0" to="-1.0" calcmode="lin" valueType="num">
                                      <p:cBhvr>
                                        <p:cTn id="22" dur="200" decel="50000" autoRev="1" fill="hold">
                                          <p:stCondLst>
                                            <p:cond delay="600"/>
                                          </p:stCondLst>
                                        </p:cTn>
                                        <p:tgtEl>
                                          <p:spTgt spid="3">
                                            <p:txEl>
                                              <p:pRg st="1" end="1"/>
                                            </p:txEl>
                                          </p:spTgt>
                                        </p:tgtEl>
                                        <p:attrNameLst>
                                          <p:attrName>xshear</p:attrName>
                                        </p:attrNameLst>
                                      </p:cBhvr>
                                    </p:anim>
                                    <p:animScale>
                                      <p:cBhvr>
                                        <p:cTn id="23" dur="200" decel="100000" autoRev="1" fill="hold">
                                          <p:stCondLst>
                                            <p:cond delay="600"/>
                                          </p:stCondLst>
                                        </p:cTn>
                                        <p:tgtEl>
                                          <p:spTgt spid="3">
                                            <p:txEl>
                                              <p:pRg st="1" end="1"/>
                                            </p:txEl>
                                          </p:spTgt>
                                        </p:tgtEl>
                                      </p:cBhvr>
                                      <p:from x="100000" y="100000"/>
                                      <p:to x="80000" y="100000"/>
                                    </p:animScale>
                                    <p:anim by="(#ppt_h/3+#ppt_w*0.1)" calcmode="lin" valueType="num">
                                      <p:cBhvr additive="sum">
                                        <p:cTn id="24" dur="200" decel="100000" autoRev="1" fill="hold">
                                          <p:stCondLst>
                                            <p:cond delay="600"/>
                                          </p:stCondLst>
                                        </p:cTn>
                                        <p:tgtEl>
                                          <p:spTgt spid="3">
                                            <p:txEl>
                                              <p:pRg st="1" end="1"/>
                                            </p:txEl>
                                          </p:spTgt>
                                        </p:tgtEl>
                                        <p:attrNameLst>
                                          <p:attrName>ppt_x</p:attrName>
                                        </p:attrNameLst>
                                      </p:cBhvr>
                                    </p:anim>
                                  </p:childTnLst>
                                </p:cTn>
                              </p:par>
                              <p:par>
                                <p:cTn id="25" presetID="34" presetClass="entr" presetSubtype="0"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from="(-#ppt_w/2)" to="(#ppt_x)" calcmode="lin" valueType="num">
                                      <p:cBhvr>
                                        <p:cTn id="27" dur="600" fill="hold">
                                          <p:stCondLst>
                                            <p:cond delay="0"/>
                                          </p:stCondLst>
                                        </p:cTn>
                                        <p:tgtEl>
                                          <p:spTgt spid="3">
                                            <p:txEl>
                                              <p:pRg st="2" end="2"/>
                                            </p:txEl>
                                          </p:spTgt>
                                        </p:tgtEl>
                                        <p:attrNameLst>
                                          <p:attrName>ppt_x</p:attrName>
                                        </p:attrNameLst>
                                      </p:cBhvr>
                                    </p:anim>
                                    <p:anim from="0" to="-1.0" calcmode="lin" valueType="num">
                                      <p:cBhvr>
                                        <p:cTn id="28" dur="200" decel="50000" autoRev="1" fill="hold">
                                          <p:stCondLst>
                                            <p:cond delay="600"/>
                                          </p:stCondLst>
                                        </p:cTn>
                                        <p:tgtEl>
                                          <p:spTgt spid="3">
                                            <p:txEl>
                                              <p:pRg st="2" end="2"/>
                                            </p:txEl>
                                          </p:spTgt>
                                        </p:tgtEl>
                                        <p:attrNameLst>
                                          <p:attrName>xshear</p:attrName>
                                        </p:attrNameLst>
                                      </p:cBhvr>
                                    </p:anim>
                                    <p:animScale>
                                      <p:cBhvr>
                                        <p:cTn id="29" dur="200" decel="100000" autoRev="1" fill="hold">
                                          <p:stCondLst>
                                            <p:cond delay="600"/>
                                          </p:stCondLst>
                                        </p:cTn>
                                        <p:tgtEl>
                                          <p:spTgt spid="3">
                                            <p:txEl>
                                              <p:pRg st="2" end="2"/>
                                            </p:txEl>
                                          </p:spTgt>
                                        </p:tgtEl>
                                      </p:cBhvr>
                                      <p:from x="100000" y="100000"/>
                                      <p:to x="80000" y="100000"/>
                                    </p:animScale>
                                    <p:anim by="(#ppt_h/3+#ppt_w*0.1)" calcmode="lin" valueType="num">
                                      <p:cBhvr additive="sum">
                                        <p:cTn id="30" dur="200" decel="100000" autoRev="1" fill="hold">
                                          <p:stCondLst>
                                            <p:cond delay="600"/>
                                          </p:stCondLst>
                                        </p:cTn>
                                        <p:tgtEl>
                                          <p:spTgt spid="3">
                                            <p:txEl>
                                              <p:pRg st="2" end="2"/>
                                            </p:txEl>
                                          </p:spTgt>
                                        </p:tgtEl>
                                        <p:attrNameLst>
                                          <p:attrName>ppt_x</p:attrName>
                                        </p:attrNameLst>
                                      </p:cBhvr>
                                    </p:anim>
                                  </p:childTnLst>
                                </p:cTn>
                              </p:par>
                            </p:childTnLst>
                          </p:cTn>
                        </p:par>
                      </p:childTnLst>
                    </p:cTn>
                  </p:par>
                  <p:par>
                    <p:cTn id="31" fill="hold">
                      <p:stCondLst>
                        <p:cond delay="indefinite"/>
                      </p:stCondLst>
                      <p:childTnLst>
                        <p:par>
                          <p:cTn id="32" fill="hold">
                            <p:stCondLst>
                              <p:cond delay="0"/>
                            </p:stCondLst>
                            <p:childTnLst>
                              <p:par>
                                <p:cTn id="33" presetID="35"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2000"/>
                                        <p:tgtEl>
                                          <p:spTgt spid="3">
                                            <p:txEl>
                                              <p:pRg st="2" end="2"/>
                                            </p:txEl>
                                          </p:spTgt>
                                        </p:tgtEl>
                                      </p:cBhvr>
                                    </p:animEffect>
                                    <p:anim calcmode="lin" valueType="num">
                                      <p:cBhvr>
                                        <p:cTn id="36" dur="2000" fill="hold"/>
                                        <p:tgtEl>
                                          <p:spTgt spid="3">
                                            <p:txEl>
                                              <p:pRg st="2" end="2"/>
                                            </p:txEl>
                                          </p:spTgt>
                                        </p:tgtEl>
                                        <p:attrNameLst>
                                          <p:attrName>style.rotation</p:attrName>
                                        </p:attrNameLst>
                                      </p:cBhvr>
                                      <p:tavLst>
                                        <p:tav tm="0">
                                          <p:val>
                                            <p:fltVal val="720"/>
                                          </p:val>
                                        </p:tav>
                                        <p:tav tm="100000">
                                          <p:val>
                                            <p:fltVal val="0"/>
                                          </p:val>
                                        </p:tav>
                                      </p:tavLst>
                                    </p:anim>
                                    <p:anim calcmode="lin" valueType="num">
                                      <p:cBhvr>
                                        <p:cTn id="37" dur="2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8" dur="2000" fill="hold"/>
                                        <p:tgtEl>
                                          <p:spTgt spid="3">
                                            <p:txEl>
                                              <p:pRg st="2" end="2"/>
                                            </p:txEl>
                                          </p:spTgt>
                                        </p:tgtEl>
                                        <p:attrNameLst>
                                          <p:attrName>ppt_w</p:attrName>
                                        </p:attrNameLst>
                                      </p:cBhvr>
                                      <p:tavLst>
                                        <p:tav tm="0">
                                          <p:val>
                                            <p:fltVal val="0"/>
                                          </p:val>
                                        </p:tav>
                                        <p:tav tm="100000">
                                          <p:val>
                                            <p:strVal val="#ppt_w"/>
                                          </p:val>
                                        </p:tav>
                                      </p:tavLst>
                                    </p:anim>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iterate type="lt">
                                    <p:tmPct val="5000"/>
                                  </p:iterate>
                                  <p:childTnLst>
                                    <p:set>
                                      <p:cBhvr>
                                        <p:cTn id="42" dur="1" fill="hold">
                                          <p:stCondLst>
                                            <p:cond delay="0"/>
                                          </p:stCondLst>
                                        </p:cTn>
                                        <p:tgtEl>
                                          <p:spTgt spid="17410"/>
                                        </p:tgtEl>
                                        <p:attrNameLst>
                                          <p:attrName>style.visibility</p:attrName>
                                        </p:attrNameLst>
                                      </p:cBhvr>
                                      <p:to>
                                        <p:strVal val="visible"/>
                                      </p:to>
                                    </p:set>
                                    <p:anim calcmode="lin" valueType="num">
                                      <p:cBhvr>
                                        <p:cTn id="43" dur="1000" fill="hold"/>
                                        <p:tgtEl>
                                          <p:spTgt spid="17410"/>
                                        </p:tgtEl>
                                        <p:attrNameLst>
                                          <p:attrName>ppt_w</p:attrName>
                                        </p:attrNameLst>
                                      </p:cBhvr>
                                      <p:tavLst>
                                        <p:tav tm="0">
                                          <p:val>
                                            <p:fltVal val="0"/>
                                          </p:val>
                                        </p:tav>
                                        <p:tav tm="100000">
                                          <p:val>
                                            <p:strVal val="#ppt_w"/>
                                          </p:val>
                                        </p:tav>
                                      </p:tavLst>
                                    </p:anim>
                                    <p:anim calcmode="lin" valueType="num">
                                      <p:cBhvr>
                                        <p:cTn id="44" dur="1000" fill="hold"/>
                                        <p:tgtEl>
                                          <p:spTgt spid="17410"/>
                                        </p:tgtEl>
                                        <p:attrNameLst>
                                          <p:attrName>ppt_h</p:attrName>
                                        </p:attrNameLst>
                                      </p:cBhvr>
                                      <p:tavLst>
                                        <p:tav tm="0">
                                          <p:val>
                                            <p:fltVal val="0"/>
                                          </p:val>
                                        </p:tav>
                                        <p:tav tm="100000">
                                          <p:val>
                                            <p:strVal val="#ppt_h"/>
                                          </p:val>
                                        </p:tav>
                                      </p:tavLst>
                                    </p:anim>
                                    <p:anim calcmode="lin" valueType="num">
                                      <p:cBhvr>
                                        <p:cTn id="45" dur="1000" fill="hold"/>
                                        <p:tgtEl>
                                          <p:spTgt spid="17410"/>
                                        </p:tgtEl>
                                        <p:attrNameLst>
                                          <p:attrName>style.rotation</p:attrName>
                                        </p:attrNameLst>
                                      </p:cBhvr>
                                      <p:tavLst>
                                        <p:tav tm="0">
                                          <p:val>
                                            <p:fltVal val="90"/>
                                          </p:val>
                                        </p:tav>
                                        <p:tav tm="100000">
                                          <p:val>
                                            <p:fltVal val="0"/>
                                          </p:val>
                                        </p:tav>
                                      </p:tavLst>
                                    </p:anim>
                                    <p:animEffect transition="in" filter="fade">
                                      <p:cBhvr>
                                        <p:cTn id="46" dur="1000"/>
                                        <p:tgtEl>
                                          <p:spTgt spid="17410"/>
                                        </p:tgtEl>
                                      </p:cBhvr>
                                    </p:animEffect>
                                  </p:childTnLst>
                                </p:cTn>
                              </p:par>
                            </p:childTnLst>
                          </p:cTn>
                        </p:par>
                      </p:childTnLst>
                    </p:cTn>
                  </p:par>
                  <p:par>
                    <p:cTn id="47" fill="hold">
                      <p:stCondLst>
                        <p:cond delay="indefinite"/>
                      </p:stCondLst>
                      <p:childTnLst>
                        <p:par>
                          <p:cTn id="48" fill="hold">
                            <p:stCondLst>
                              <p:cond delay="0"/>
                            </p:stCondLst>
                            <p:childTnLst>
                              <p:par>
                                <p:cTn id="49" presetID="34" presetClass="entr" presetSubtype="0" fill="hold" nodeType="clickEffect">
                                  <p:stCondLst>
                                    <p:cond delay="0"/>
                                  </p:stCondLst>
                                  <p:childTnLst>
                                    <p:set>
                                      <p:cBhvr>
                                        <p:cTn id="50" dur="1" fill="hold">
                                          <p:stCondLst>
                                            <p:cond delay="0"/>
                                          </p:stCondLst>
                                        </p:cTn>
                                        <p:tgtEl>
                                          <p:spTgt spid="4">
                                            <p:txEl>
                                              <p:pRg st="0" end="0"/>
                                            </p:txEl>
                                          </p:spTgt>
                                        </p:tgtEl>
                                        <p:attrNameLst>
                                          <p:attrName>style.visibility</p:attrName>
                                        </p:attrNameLst>
                                      </p:cBhvr>
                                      <p:to>
                                        <p:strVal val="visible"/>
                                      </p:to>
                                    </p:set>
                                    <p:anim from="(-#ppt_w/2)" to="(#ppt_x)" calcmode="lin" valueType="num">
                                      <p:cBhvr>
                                        <p:cTn id="51" dur="600" fill="hold">
                                          <p:stCondLst>
                                            <p:cond delay="0"/>
                                          </p:stCondLst>
                                        </p:cTn>
                                        <p:tgtEl>
                                          <p:spTgt spid="4">
                                            <p:txEl>
                                              <p:pRg st="0" end="0"/>
                                            </p:txEl>
                                          </p:spTgt>
                                        </p:tgtEl>
                                        <p:attrNameLst>
                                          <p:attrName>ppt_x</p:attrName>
                                        </p:attrNameLst>
                                      </p:cBhvr>
                                    </p:anim>
                                    <p:anim from="0" to="-1.0" calcmode="lin" valueType="num">
                                      <p:cBhvr>
                                        <p:cTn id="52" dur="200" decel="50000" autoRev="1" fill="hold">
                                          <p:stCondLst>
                                            <p:cond delay="600"/>
                                          </p:stCondLst>
                                        </p:cTn>
                                        <p:tgtEl>
                                          <p:spTgt spid="4">
                                            <p:txEl>
                                              <p:pRg st="0" end="0"/>
                                            </p:txEl>
                                          </p:spTgt>
                                        </p:tgtEl>
                                        <p:attrNameLst>
                                          <p:attrName>xshear</p:attrName>
                                        </p:attrNameLst>
                                      </p:cBhvr>
                                    </p:anim>
                                    <p:animScale>
                                      <p:cBhvr>
                                        <p:cTn id="53" dur="200" decel="100000" autoRev="1" fill="hold">
                                          <p:stCondLst>
                                            <p:cond delay="600"/>
                                          </p:stCondLst>
                                        </p:cTn>
                                        <p:tgtEl>
                                          <p:spTgt spid="4">
                                            <p:txEl>
                                              <p:pRg st="0" end="0"/>
                                            </p:txEl>
                                          </p:spTgt>
                                        </p:tgtEl>
                                      </p:cBhvr>
                                      <p:from x="100000" y="100000"/>
                                      <p:to x="80000" y="100000"/>
                                    </p:animScale>
                                    <p:anim by="(#ppt_h/3+#ppt_w*0.1)" calcmode="lin" valueType="num">
                                      <p:cBhvr additive="sum">
                                        <p:cTn id="54" dur="200" decel="100000" autoRev="1" fill="hold">
                                          <p:stCondLst>
                                            <p:cond delay="600"/>
                                          </p:stCondLst>
                                        </p:cTn>
                                        <p:tgtEl>
                                          <p:spTgt spid="4">
                                            <p:txEl>
                                              <p:pRg st="0" end="0"/>
                                            </p:txEl>
                                          </p:spTgt>
                                        </p:tgtEl>
                                        <p:attrNameLst>
                                          <p:attrName>ppt_x</p:attrName>
                                        </p:attrNameLst>
                                      </p:cBhvr>
                                    </p:anim>
                                  </p:childTnLst>
                                </p:cTn>
                              </p:par>
                            </p:childTnLst>
                          </p:cTn>
                        </p:par>
                      </p:childTnLst>
                    </p:cTn>
                  </p:par>
                  <p:par>
                    <p:cTn id="55" fill="hold">
                      <p:stCondLst>
                        <p:cond delay="indefinite"/>
                      </p:stCondLst>
                      <p:childTnLst>
                        <p:par>
                          <p:cTn id="56" fill="hold">
                            <p:stCondLst>
                              <p:cond delay="0"/>
                            </p:stCondLst>
                            <p:childTnLst>
                              <p:par>
                                <p:cTn id="57" presetID="34" presetClass="entr" presetSubtype="0" fill="hold" nodeType="clickEffect">
                                  <p:stCondLst>
                                    <p:cond delay="0"/>
                                  </p:stCondLst>
                                  <p:childTnLst>
                                    <p:set>
                                      <p:cBhvr>
                                        <p:cTn id="58" dur="1" fill="hold">
                                          <p:stCondLst>
                                            <p:cond delay="0"/>
                                          </p:stCondLst>
                                        </p:cTn>
                                        <p:tgtEl>
                                          <p:spTgt spid="4">
                                            <p:txEl>
                                              <p:pRg st="1" end="1"/>
                                            </p:txEl>
                                          </p:spTgt>
                                        </p:tgtEl>
                                        <p:attrNameLst>
                                          <p:attrName>style.visibility</p:attrName>
                                        </p:attrNameLst>
                                      </p:cBhvr>
                                      <p:to>
                                        <p:strVal val="visible"/>
                                      </p:to>
                                    </p:set>
                                    <p:anim from="(-#ppt_w/2)" to="(#ppt_x)" calcmode="lin" valueType="num">
                                      <p:cBhvr>
                                        <p:cTn id="59" dur="600" fill="hold">
                                          <p:stCondLst>
                                            <p:cond delay="0"/>
                                          </p:stCondLst>
                                        </p:cTn>
                                        <p:tgtEl>
                                          <p:spTgt spid="4">
                                            <p:txEl>
                                              <p:pRg st="1" end="1"/>
                                            </p:txEl>
                                          </p:spTgt>
                                        </p:tgtEl>
                                        <p:attrNameLst>
                                          <p:attrName>ppt_x</p:attrName>
                                        </p:attrNameLst>
                                      </p:cBhvr>
                                    </p:anim>
                                    <p:anim from="0" to="-1.0" calcmode="lin" valueType="num">
                                      <p:cBhvr>
                                        <p:cTn id="60" dur="200" decel="50000" autoRev="1" fill="hold">
                                          <p:stCondLst>
                                            <p:cond delay="600"/>
                                          </p:stCondLst>
                                        </p:cTn>
                                        <p:tgtEl>
                                          <p:spTgt spid="4">
                                            <p:txEl>
                                              <p:pRg st="1" end="1"/>
                                            </p:txEl>
                                          </p:spTgt>
                                        </p:tgtEl>
                                        <p:attrNameLst>
                                          <p:attrName>xshear</p:attrName>
                                        </p:attrNameLst>
                                      </p:cBhvr>
                                    </p:anim>
                                    <p:animScale>
                                      <p:cBhvr>
                                        <p:cTn id="61" dur="200" decel="100000" autoRev="1" fill="hold">
                                          <p:stCondLst>
                                            <p:cond delay="600"/>
                                          </p:stCondLst>
                                        </p:cTn>
                                        <p:tgtEl>
                                          <p:spTgt spid="4">
                                            <p:txEl>
                                              <p:pRg st="1" end="1"/>
                                            </p:txEl>
                                          </p:spTgt>
                                        </p:tgtEl>
                                      </p:cBhvr>
                                      <p:from x="100000" y="100000"/>
                                      <p:to x="80000" y="100000"/>
                                    </p:animScale>
                                    <p:anim by="(#ppt_h/3+#ppt_w*0.1)" calcmode="lin" valueType="num">
                                      <p:cBhvr additive="sum">
                                        <p:cTn id="62" dur="200" decel="100000" autoRev="1" fill="hold">
                                          <p:stCondLst>
                                            <p:cond delay="600"/>
                                          </p:stCondLst>
                                        </p:cTn>
                                        <p:tgtEl>
                                          <p:spTgt spid="4">
                                            <p:txEl>
                                              <p:pRg st="1" end="1"/>
                                            </p:txEl>
                                          </p:spTgt>
                                        </p:tgtEl>
                                        <p:attrNameLst>
                                          <p:attrName>ppt_x</p:attrName>
                                        </p:attrNameLst>
                                      </p:cBhvr>
                                    </p:anim>
                                  </p:childTnLst>
                                </p:cTn>
                              </p:par>
                            </p:childTnLst>
                          </p:cTn>
                        </p:par>
                      </p:childTnLst>
                    </p:cTn>
                  </p:par>
                  <p:par>
                    <p:cTn id="63" fill="hold">
                      <p:stCondLst>
                        <p:cond delay="indefinite"/>
                      </p:stCondLst>
                      <p:childTnLst>
                        <p:par>
                          <p:cTn id="64" fill="hold">
                            <p:stCondLst>
                              <p:cond delay="0"/>
                            </p:stCondLst>
                            <p:childTnLst>
                              <p:par>
                                <p:cTn id="65" presetID="34" presetClass="entr" presetSubtype="0" fill="hold" nodeType="clickEffect">
                                  <p:stCondLst>
                                    <p:cond delay="0"/>
                                  </p:stCondLst>
                                  <p:childTnLst>
                                    <p:set>
                                      <p:cBhvr>
                                        <p:cTn id="66" dur="1" fill="hold">
                                          <p:stCondLst>
                                            <p:cond delay="0"/>
                                          </p:stCondLst>
                                        </p:cTn>
                                        <p:tgtEl>
                                          <p:spTgt spid="4">
                                            <p:txEl>
                                              <p:pRg st="2" end="2"/>
                                            </p:txEl>
                                          </p:spTgt>
                                        </p:tgtEl>
                                        <p:attrNameLst>
                                          <p:attrName>style.visibility</p:attrName>
                                        </p:attrNameLst>
                                      </p:cBhvr>
                                      <p:to>
                                        <p:strVal val="visible"/>
                                      </p:to>
                                    </p:set>
                                    <p:anim from="(-#ppt_w/2)" to="(#ppt_x)" calcmode="lin" valueType="num">
                                      <p:cBhvr>
                                        <p:cTn id="67" dur="600" fill="hold">
                                          <p:stCondLst>
                                            <p:cond delay="0"/>
                                          </p:stCondLst>
                                        </p:cTn>
                                        <p:tgtEl>
                                          <p:spTgt spid="4">
                                            <p:txEl>
                                              <p:pRg st="2" end="2"/>
                                            </p:txEl>
                                          </p:spTgt>
                                        </p:tgtEl>
                                        <p:attrNameLst>
                                          <p:attrName>ppt_x</p:attrName>
                                        </p:attrNameLst>
                                      </p:cBhvr>
                                    </p:anim>
                                    <p:anim from="0" to="-1.0" calcmode="lin" valueType="num">
                                      <p:cBhvr>
                                        <p:cTn id="68" dur="200" decel="50000" autoRev="1" fill="hold">
                                          <p:stCondLst>
                                            <p:cond delay="600"/>
                                          </p:stCondLst>
                                        </p:cTn>
                                        <p:tgtEl>
                                          <p:spTgt spid="4">
                                            <p:txEl>
                                              <p:pRg st="2" end="2"/>
                                            </p:txEl>
                                          </p:spTgt>
                                        </p:tgtEl>
                                        <p:attrNameLst>
                                          <p:attrName>xshear</p:attrName>
                                        </p:attrNameLst>
                                      </p:cBhvr>
                                    </p:anim>
                                    <p:animScale>
                                      <p:cBhvr>
                                        <p:cTn id="69" dur="200" decel="100000" autoRev="1" fill="hold">
                                          <p:stCondLst>
                                            <p:cond delay="600"/>
                                          </p:stCondLst>
                                        </p:cTn>
                                        <p:tgtEl>
                                          <p:spTgt spid="4">
                                            <p:txEl>
                                              <p:pRg st="2" end="2"/>
                                            </p:txEl>
                                          </p:spTgt>
                                        </p:tgtEl>
                                      </p:cBhvr>
                                      <p:from x="100000" y="100000"/>
                                      <p:to x="80000" y="100000"/>
                                    </p:animScale>
                                    <p:anim by="(#ppt_h/3+#ppt_w*0.1)" calcmode="lin" valueType="num">
                                      <p:cBhvr additive="sum">
                                        <p:cTn id="70" dur="200" decel="100000" autoRev="1" fill="hold">
                                          <p:stCondLst>
                                            <p:cond delay="600"/>
                                          </p:stCondLst>
                                        </p:cTn>
                                        <p:tgtEl>
                                          <p:spTgt spid="4">
                                            <p:txEl>
                                              <p:pRg st="2" end="2"/>
                                            </p:txEl>
                                          </p:spTgt>
                                        </p:tgtEl>
                                        <p:attrNameLst>
                                          <p:attrName>ppt_x</p:attrName>
                                        </p:attrNameLst>
                                      </p:cBhvr>
                                    </p:anim>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nodeType="clickEffect">
                                  <p:stCondLst>
                                    <p:cond delay="0"/>
                                  </p:stCondLst>
                                  <p:iterate type="lt">
                                    <p:tmPct val="5000"/>
                                  </p:iterate>
                                  <p:childTnLst>
                                    <p:set>
                                      <p:cBhvr>
                                        <p:cTn id="74" dur="1" fill="hold">
                                          <p:stCondLst>
                                            <p:cond delay="0"/>
                                          </p:stCondLst>
                                        </p:cTn>
                                        <p:tgtEl>
                                          <p:spTgt spid="17411"/>
                                        </p:tgtEl>
                                        <p:attrNameLst>
                                          <p:attrName>style.visibility</p:attrName>
                                        </p:attrNameLst>
                                      </p:cBhvr>
                                      <p:to>
                                        <p:strVal val="visible"/>
                                      </p:to>
                                    </p:set>
                                    <p:anim calcmode="lin" valueType="num">
                                      <p:cBhvr>
                                        <p:cTn id="75" dur="1000" fill="hold"/>
                                        <p:tgtEl>
                                          <p:spTgt spid="17411"/>
                                        </p:tgtEl>
                                        <p:attrNameLst>
                                          <p:attrName>ppt_w</p:attrName>
                                        </p:attrNameLst>
                                      </p:cBhvr>
                                      <p:tavLst>
                                        <p:tav tm="0">
                                          <p:val>
                                            <p:fltVal val="0"/>
                                          </p:val>
                                        </p:tav>
                                        <p:tav tm="100000">
                                          <p:val>
                                            <p:strVal val="#ppt_w"/>
                                          </p:val>
                                        </p:tav>
                                      </p:tavLst>
                                    </p:anim>
                                    <p:anim calcmode="lin" valueType="num">
                                      <p:cBhvr>
                                        <p:cTn id="76" dur="1000" fill="hold"/>
                                        <p:tgtEl>
                                          <p:spTgt spid="17411"/>
                                        </p:tgtEl>
                                        <p:attrNameLst>
                                          <p:attrName>ppt_h</p:attrName>
                                        </p:attrNameLst>
                                      </p:cBhvr>
                                      <p:tavLst>
                                        <p:tav tm="0">
                                          <p:val>
                                            <p:fltVal val="0"/>
                                          </p:val>
                                        </p:tav>
                                        <p:tav tm="100000">
                                          <p:val>
                                            <p:strVal val="#ppt_h"/>
                                          </p:val>
                                        </p:tav>
                                      </p:tavLst>
                                    </p:anim>
                                    <p:anim calcmode="lin" valueType="num">
                                      <p:cBhvr>
                                        <p:cTn id="77" dur="1000" fill="hold"/>
                                        <p:tgtEl>
                                          <p:spTgt spid="17411"/>
                                        </p:tgtEl>
                                        <p:attrNameLst>
                                          <p:attrName>style.rotation</p:attrName>
                                        </p:attrNameLst>
                                      </p:cBhvr>
                                      <p:tavLst>
                                        <p:tav tm="0">
                                          <p:val>
                                            <p:fltVal val="90"/>
                                          </p:val>
                                        </p:tav>
                                        <p:tav tm="100000">
                                          <p:val>
                                            <p:fltVal val="0"/>
                                          </p:val>
                                        </p:tav>
                                      </p:tavLst>
                                    </p:anim>
                                    <p:animEffect transition="in" filter="fade">
                                      <p:cBhvr>
                                        <p:cTn id="78" dur="10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p:cNvSpPr>
            <a:spLocks noGrp="1"/>
          </p:cNvSpPr>
          <p:nvPr>
            <p:ph type="title"/>
          </p:nvPr>
        </p:nvSpPr>
        <p:spPr/>
        <p:txBody>
          <a:bodyPr/>
          <a:lstStyle/>
          <a:p>
            <a:r>
              <a:rPr lang="hr-HR" dirty="0" err="1" smtClean="0">
                <a:latin typeface="Baskerville Old Face" pitchFamily="18" charset="0"/>
              </a:rPr>
              <a:t>The</a:t>
            </a:r>
            <a:r>
              <a:rPr lang="hr-HR" dirty="0" smtClean="0">
                <a:latin typeface="Baskerville Old Face" pitchFamily="18" charset="0"/>
              </a:rPr>
              <a:t> </a:t>
            </a:r>
            <a:r>
              <a:rPr lang="hr-HR" dirty="0" err="1" smtClean="0">
                <a:latin typeface="Baskerville Old Face" pitchFamily="18" charset="0"/>
              </a:rPr>
              <a:t>walnut</a:t>
            </a:r>
            <a:r>
              <a:rPr lang="hr-HR" dirty="0" smtClean="0">
                <a:latin typeface="Baskerville Old Face" pitchFamily="18" charset="0"/>
              </a:rPr>
              <a:t> problem</a:t>
            </a:r>
            <a:endParaRPr lang="hr-HR" dirty="0">
              <a:latin typeface="Baskerville Old Face" pitchFamily="18" charset="0"/>
            </a:endParaRPr>
          </a:p>
        </p:txBody>
      </p:sp>
      <p:sp>
        <p:nvSpPr>
          <p:cNvPr id="3" name="Rezervirano mjesto sadržaja 2"/>
          <p:cNvSpPr>
            <a:spLocks noGrp="1"/>
          </p:cNvSpPr>
          <p:nvPr>
            <p:ph idx="1"/>
          </p:nvPr>
        </p:nvSpPr>
        <p:spPr>
          <a:xfrm>
            <a:off x="428596" y="1357298"/>
            <a:ext cx="8229600" cy="4525963"/>
          </a:xfrm>
        </p:spPr>
        <p:txBody>
          <a:bodyPr>
            <a:normAutofit/>
          </a:bodyPr>
          <a:lstStyle/>
          <a:p>
            <a:pPr>
              <a:buNone/>
            </a:pPr>
            <a:r>
              <a:rPr lang="hr-HR" dirty="0" smtClean="0">
                <a:latin typeface="Baskerville Old Face" pitchFamily="18" charset="0"/>
              </a:rPr>
              <a:t>Filip </a:t>
            </a:r>
            <a:r>
              <a:rPr lang="hr-HR" dirty="0" err="1" smtClean="0">
                <a:latin typeface="Baskerville Old Face" pitchFamily="18" charset="0"/>
              </a:rPr>
              <a:t>and</a:t>
            </a:r>
            <a:r>
              <a:rPr lang="hr-HR" dirty="0" smtClean="0">
                <a:latin typeface="Baskerville Old Face" pitchFamily="18" charset="0"/>
              </a:rPr>
              <a:t> his </a:t>
            </a:r>
            <a:r>
              <a:rPr lang="hr-HR" dirty="0" err="1" smtClean="0">
                <a:latin typeface="Baskerville Old Face" pitchFamily="18" charset="0"/>
              </a:rPr>
              <a:t>family</a:t>
            </a:r>
            <a:r>
              <a:rPr lang="hr-HR" dirty="0" smtClean="0">
                <a:latin typeface="Baskerville Old Face" pitchFamily="18" charset="0"/>
              </a:rPr>
              <a:t> </a:t>
            </a:r>
            <a:r>
              <a:rPr lang="hr-HR" dirty="0" err="1" smtClean="0">
                <a:latin typeface="Baskerville Old Face" pitchFamily="18" charset="0"/>
              </a:rPr>
              <a:t>cut</a:t>
            </a:r>
            <a:r>
              <a:rPr lang="hr-HR" dirty="0" smtClean="0">
                <a:latin typeface="Baskerville Old Face" pitchFamily="18" charset="0"/>
              </a:rPr>
              <a:t> a </a:t>
            </a:r>
            <a:r>
              <a:rPr lang="hr-HR" dirty="0" err="1" smtClean="0">
                <a:latin typeface="Baskerville Old Face" pitchFamily="18" charset="0"/>
              </a:rPr>
              <a:t>walnut</a:t>
            </a:r>
            <a:r>
              <a:rPr lang="hr-HR" dirty="0" smtClean="0">
                <a:latin typeface="Baskerville Old Face" pitchFamily="18" charset="0"/>
              </a:rPr>
              <a:t> </a:t>
            </a:r>
            <a:r>
              <a:rPr lang="hr-HR" dirty="0" err="1" smtClean="0">
                <a:latin typeface="Baskerville Old Face" pitchFamily="18" charset="0"/>
              </a:rPr>
              <a:t>tree</a:t>
            </a:r>
            <a:r>
              <a:rPr lang="hr-HR" dirty="0" smtClean="0">
                <a:latin typeface="Baskerville Old Face" pitchFamily="18" charset="0"/>
              </a:rPr>
              <a:t> </a:t>
            </a:r>
            <a:r>
              <a:rPr lang="hr-HR" dirty="0" err="1" smtClean="0">
                <a:latin typeface="Baskerville Old Face" pitchFamily="18" charset="0"/>
              </a:rPr>
              <a:t>last</a:t>
            </a:r>
            <a:r>
              <a:rPr lang="hr-HR" dirty="0" smtClean="0">
                <a:latin typeface="Baskerville Old Face" pitchFamily="18" charset="0"/>
              </a:rPr>
              <a:t> </a:t>
            </a:r>
            <a:r>
              <a:rPr lang="hr-HR" dirty="0" err="1" smtClean="0">
                <a:latin typeface="Baskerville Old Face" pitchFamily="18" charset="0"/>
              </a:rPr>
              <a:t>year</a:t>
            </a:r>
            <a:r>
              <a:rPr lang="hr-HR" dirty="0" smtClean="0">
                <a:latin typeface="Baskerville Old Face" pitchFamily="18" charset="0"/>
              </a:rPr>
              <a:t>, at </a:t>
            </a:r>
            <a:r>
              <a:rPr lang="hr-HR" dirty="0" err="1" smtClean="0">
                <a:latin typeface="Baskerville Old Face" pitchFamily="18" charset="0"/>
              </a:rPr>
              <a:t>the</a:t>
            </a:r>
            <a:r>
              <a:rPr lang="hr-HR" dirty="0" smtClean="0">
                <a:latin typeface="Baskerville Old Face" pitchFamily="18" charset="0"/>
              </a:rPr>
              <a:t> age </a:t>
            </a:r>
            <a:r>
              <a:rPr lang="hr-HR" dirty="0" err="1" smtClean="0">
                <a:latin typeface="Baskerville Old Face" pitchFamily="18" charset="0"/>
              </a:rPr>
              <a:t>of</a:t>
            </a:r>
            <a:r>
              <a:rPr lang="hr-HR" dirty="0" smtClean="0">
                <a:latin typeface="Baskerville Old Face" pitchFamily="18" charset="0"/>
              </a:rPr>
              <a:t> 20. As </a:t>
            </a:r>
            <a:r>
              <a:rPr lang="hr-HR" dirty="0" err="1" smtClean="0">
                <a:latin typeface="Baskerville Old Face" pitchFamily="18" charset="0"/>
              </a:rPr>
              <a:t>the</a:t>
            </a:r>
            <a:r>
              <a:rPr lang="hr-HR" dirty="0" smtClean="0">
                <a:latin typeface="Baskerville Old Face" pitchFamily="18" charset="0"/>
              </a:rPr>
              <a:t> </a:t>
            </a:r>
            <a:r>
              <a:rPr lang="hr-HR" dirty="0" err="1" smtClean="0">
                <a:latin typeface="Baskerville Old Face" pitchFamily="18" charset="0"/>
              </a:rPr>
              <a:t>walnut</a:t>
            </a:r>
            <a:r>
              <a:rPr lang="hr-HR" dirty="0" smtClean="0">
                <a:latin typeface="Baskerville Old Face" pitchFamily="18" charset="0"/>
              </a:rPr>
              <a:t> </a:t>
            </a:r>
            <a:r>
              <a:rPr lang="hr-HR" dirty="0" err="1" smtClean="0">
                <a:latin typeface="Baskerville Old Face" pitchFamily="18" charset="0"/>
              </a:rPr>
              <a:t>tree</a:t>
            </a:r>
            <a:r>
              <a:rPr lang="hr-HR" dirty="0" smtClean="0">
                <a:latin typeface="Baskerville Old Face" pitchFamily="18" charset="0"/>
              </a:rPr>
              <a:t> </a:t>
            </a:r>
            <a:r>
              <a:rPr lang="hr-HR" dirty="0" err="1" smtClean="0">
                <a:latin typeface="Baskerville Old Face" pitchFamily="18" charset="0"/>
              </a:rPr>
              <a:t>releases</a:t>
            </a:r>
            <a:r>
              <a:rPr lang="hr-HR" dirty="0" smtClean="0">
                <a:latin typeface="Baskerville Old Face" pitchFamily="18" charset="0"/>
              </a:rPr>
              <a:t> </a:t>
            </a:r>
            <a:r>
              <a:rPr lang="hr-HR" dirty="0" err="1" smtClean="0">
                <a:latin typeface="Baskerville Old Face" pitchFamily="18" charset="0"/>
              </a:rPr>
              <a:t>sulfur</a:t>
            </a:r>
            <a:r>
              <a:rPr lang="hr-HR" dirty="0" smtClean="0">
                <a:latin typeface="Baskerville Old Face" pitchFamily="18" charset="0"/>
              </a:rPr>
              <a:t>, </a:t>
            </a:r>
            <a:r>
              <a:rPr lang="hr-HR" dirty="0" err="1" smtClean="0">
                <a:latin typeface="Baskerville Old Face" pitchFamily="18" charset="0"/>
              </a:rPr>
              <a:t>they</a:t>
            </a:r>
            <a:r>
              <a:rPr lang="hr-HR" dirty="0" smtClean="0">
                <a:latin typeface="Baskerville Old Face" pitchFamily="18" charset="0"/>
              </a:rPr>
              <a:t> </a:t>
            </a:r>
            <a:r>
              <a:rPr lang="hr-HR" dirty="0" err="1" smtClean="0">
                <a:latin typeface="Baskerville Old Face" pitchFamily="18" charset="0"/>
              </a:rPr>
              <a:t>can</a:t>
            </a:r>
            <a:r>
              <a:rPr lang="hr-HR" dirty="0" smtClean="0">
                <a:latin typeface="Baskerville Old Face" pitchFamily="18" charset="0"/>
              </a:rPr>
              <a:t> </a:t>
            </a:r>
            <a:r>
              <a:rPr lang="hr-HR" dirty="0" err="1" smtClean="0">
                <a:latin typeface="Baskerville Old Face" pitchFamily="18" charset="0"/>
              </a:rPr>
              <a:t>plant</a:t>
            </a:r>
            <a:r>
              <a:rPr lang="hr-HR" dirty="0" smtClean="0">
                <a:latin typeface="Baskerville Old Face" pitchFamily="18" charset="0"/>
              </a:rPr>
              <a:t> </a:t>
            </a:r>
            <a:r>
              <a:rPr lang="hr-HR" dirty="0" err="1" smtClean="0">
                <a:latin typeface="Baskerville Old Face" pitchFamily="18" charset="0"/>
              </a:rPr>
              <a:t>another</a:t>
            </a:r>
            <a:r>
              <a:rPr lang="hr-HR" dirty="0" smtClean="0">
                <a:latin typeface="Baskerville Old Face" pitchFamily="18" charset="0"/>
              </a:rPr>
              <a:t> </a:t>
            </a:r>
            <a:r>
              <a:rPr lang="hr-HR" dirty="0" err="1" smtClean="0">
                <a:latin typeface="Baskerville Old Face" pitchFamily="18" charset="0"/>
              </a:rPr>
              <a:t>tree</a:t>
            </a:r>
            <a:r>
              <a:rPr lang="hr-HR" dirty="0" smtClean="0">
                <a:latin typeface="Baskerville Old Face" pitchFamily="18" charset="0"/>
              </a:rPr>
              <a:t> on </a:t>
            </a:r>
            <a:r>
              <a:rPr lang="hr-HR" dirty="0" err="1" smtClean="0">
                <a:latin typeface="Baskerville Old Face" pitchFamily="18" charset="0"/>
              </a:rPr>
              <a:t>that</a:t>
            </a:r>
            <a:r>
              <a:rPr lang="hr-HR" dirty="0" smtClean="0">
                <a:latin typeface="Baskerville Old Face" pitchFamily="18" charset="0"/>
              </a:rPr>
              <a:t> place </a:t>
            </a:r>
            <a:r>
              <a:rPr lang="hr-HR" dirty="0" err="1" smtClean="0">
                <a:latin typeface="Baskerville Old Face" pitchFamily="18" charset="0"/>
              </a:rPr>
              <a:t>not</a:t>
            </a:r>
            <a:r>
              <a:rPr lang="hr-HR" dirty="0" smtClean="0">
                <a:latin typeface="Baskerville Old Face" pitchFamily="18" charset="0"/>
              </a:rPr>
              <a:t> </a:t>
            </a:r>
            <a:r>
              <a:rPr lang="hr-HR" dirty="0" err="1" smtClean="0">
                <a:latin typeface="Baskerville Old Face" pitchFamily="18" charset="0"/>
              </a:rPr>
              <a:t>until</a:t>
            </a:r>
            <a:r>
              <a:rPr lang="hr-HR" dirty="0" smtClean="0">
                <a:latin typeface="Baskerville Old Face" pitchFamily="18" charset="0"/>
              </a:rPr>
              <a:t>  at </a:t>
            </a:r>
            <a:r>
              <a:rPr lang="hr-HR" dirty="0" err="1" smtClean="0">
                <a:latin typeface="Baskerville Old Face" pitchFamily="18" charset="0"/>
              </a:rPr>
              <a:t>least</a:t>
            </a:r>
            <a:r>
              <a:rPr lang="hr-HR" dirty="0" smtClean="0">
                <a:latin typeface="Baskerville Old Face" pitchFamily="18" charset="0"/>
              </a:rPr>
              <a:t> one </a:t>
            </a:r>
            <a:r>
              <a:rPr lang="hr-HR" dirty="0" err="1" smtClean="0">
                <a:latin typeface="Baskerville Old Face" pitchFamily="18" charset="0"/>
              </a:rPr>
              <a:t>tenth</a:t>
            </a:r>
            <a:r>
              <a:rPr lang="hr-HR" dirty="0" smtClean="0">
                <a:latin typeface="Baskerville Old Face" pitchFamily="18" charset="0"/>
              </a:rPr>
              <a:t> </a:t>
            </a:r>
            <a:r>
              <a:rPr lang="hr-HR" dirty="0" err="1" smtClean="0">
                <a:latin typeface="Baskerville Old Face" pitchFamily="18" charset="0"/>
              </a:rPr>
              <a:t>of</a:t>
            </a:r>
            <a:r>
              <a:rPr lang="hr-HR" dirty="0" smtClean="0">
                <a:latin typeface="Baskerville Old Face" pitchFamily="18" charset="0"/>
              </a:rPr>
              <a:t> </a:t>
            </a:r>
            <a:r>
              <a:rPr lang="hr-HR" dirty="0" err="1" smtClean="0">
                <a:latin typeface="Baskerville Old Face" pitchFamily="18" charset="0"/>
              </a:rPr>
              <a:t>the</a:t>
            </a:r>
            <a:r>
              <a:rPr lang="hr-HR" dirty="0" smtClean="0">
                <a:latin typeface="Baskerville Old Face" pitchFamily="18" charset="0"/>
              </a:rPr>
              <a:t> </a:t>
            </a:r>
            <a:r>
              <a:rPr lang="hr-HR" dirty="0" err="1" smtClean="0">
                <a:latin typeface="Baskerville Old Face" pitchFamily="18" charset="0"/>
              </a:rPr>
              <a:t>century</a:t>
            </a:r>
            <a:r>
              <a:rPr lang="hr-HR" dirty="0" smtClean="0">
                <a:latin typeface="Baskerville Old Face" pitchFamily="18" charset="0"/>
              </a:rPr>
              <a:t>(1/10century – 2/5 </a:t>
            </a:r>
            <a:r>
              <a:rPr lang="hr-HR" dirty="0" err="1" smtClean="0">
                <a:latin typeface="Baskerville Old Face" pitchFamily="18" charset="0"/>
              </a:rPr>
              <a:t>decade</a:t>
            </a:r>
            <a:r>
              <a:rPr lang="hr-HR" dirty="0" smtClean="0">
                <a:latin typeface="Baskerville Old Face" pitchFamily="18" charset="0"/>
              </a:rPr>
              <a:t>) </a:t>
            </a:r>
            <a:r>
              <a:rPr lang="hr-HR" dirty="0" err="1" smtClean="0">
                <a:latin typeface="Baskerville Old Face" pitchFamily="18" charset="0"/>
              </a:rPr>
              <a:t>years</a:t>
            </a:r>
            <a:r>
              <a:rPr lang="hr-HR" dirty="0" smtClean="0">
                <a:latin typeface="Baskerville Old Face" pitchFamily="18" charset="0"/>
              </a:rPr>
              <a:t>.</a:t>
            </a:r>
          </a:p>
          <a:p>
            <a:pPr>
              <a:buNone/>
            </a:pPr>
            <a:r>
              <a:rPr lang="hr-HR" dirty="0" err="1" smtClean="0">
                <a:latin typeface="Baskerville Old Face" pitchFamily="18" charset="0"/>
              </a:rPr>
              <a:t>How</a:t>
            </a:r>
            <a:r>
              <a:rPr lang="hr-HR" dirty="0" smtClean="0">
                <a:latin typeface="Baskerville Old Face" pitchFamily="18" charset="0"/>
              </a:rPr>
              <a:t> </a:t>
            </a:r>
            <a:r>
              <a:rPr lang="hr-HR" dirty="0" err="1" smtClean="0">
                <a:latin typeface="Baskerville Old Face" pitchFamily="18" charset="0"/>
              </a:rPr>
              <a:t>many</a:t>
            </a:r>
            <a:r>
              <a:rPr lang="hr-HR" dirty="0" smtClean="0">
                <a:latin typeface="Baskerville Old Face" pitchFamily="18" charset="0"/>
              </a:rPr>
              <a:t> </a:t>
            </a:r>
            <a:r>
              <a:rPr lang="hr-HR" dirty="0" err="1" smtClean="0">
                <a:latin typeface="Baskerville Old Face" pitchFamily="18" charset="0"/>
              </a:rPr>
              <a:t>years</a:t>
            </a:r>
            <a:r>
              <a:rPr lang="hr-HR" dirty="0" smtClean="0">
                <a:latin typeface="Baskerville Old Face" pitchFamily="18" charset="0"/>
              </a:rPr>
              <a:t> </a:t>
            </a:r>
            <a:r>
              <a:rPr lang="hr-HR" dirty="0" err="1" smtClean="0">
                <a:latin typeface="Baskerville Old Face" pitchFamily="18" charset="0"/>
              </a:rPr>
              <a:t>should</a:t>
            </a:r>
            <a:r>
              <a:rPr lang="hr-HR" dirty="0" smtClean="0">
                <a:latin typeface="Baskerville Old Face" pitchFamily="18" charset="0"/>
              </a:rPr>
              <a:t> </a:t>
            </a:r>
            <a:r>
              <a:rPr lang="hr-HR" dirty="0" err="1" smtClean="0">
                <a:latin typeface="Baskerville Old Face" pitchFamily="18" charset="0"/>
              </a:rPr>
              <a:t>they</a:t>
            </a:r>
            <a:r>
              <a:rPr lang="hr-HR" dirty="0" smtClean="0">
                <a:latin typeface="Baskerville Old Face" pitchFamily="18" charset="0"/>
              </a:rPr>
              <a:t> </a:t>
            </a:r>
            <a:r>
              <a:rPr lang="hr-HR" dirty="0" err="1" smtClean="0">
                <a:latin typeface="Baskerville Old Face" pitchFamily="18" charset="0"/>
              </a:rPr>
              <a:t>wait</a:t>
            </a:r>
            <a:r>
              <a:rPr lang="hr-HR" dirty="0" smtClean="0">
                <a:latin typeface="Baskerville Old Face" pitchFamily="18" charset="0"/>
              </a:rPr>
              <a:t> to </a:t>
            </a:r>
            <a:r>
              <a:rPr lang="hr-HR" dirty="0" err="1" smtClean="0">
                <a:latin typeface="Baskerville Old Face" pitchFamily="18" charset="0"/>
              </a:rPr>
              <a:t>succefully</a:t>
            </a:r>
            <a:r>
              <a:rPr lang="hr-HR" dirty="0" smtClean="0">
                <a:latin typeface="Baskerville Old Face" pitchFamily="18" charset="0"/>
              </a:rPr>
              <a:t> </a:t>
            </a:r>
            <a:r>
              <a:rPr lang="hr-HR" dirty="0" err="1" smtClean="0">
                <a:latin typeface="Baskerville Old Face" pitchFamily="18" charset="0"/>
              </a:rPr>
              <a:t>plant</a:t>
            </a:r>
            <a:r>
              <a:rPr lang="hr-HR" dirty="0" smtClean="0">
                <a:latin typeface="Baskerville Old Face" pitchFamily="18" charset="0"/>
              </a:rPr>
              <a:t> </a:t>
            </a:r>
            <a:r>
              <a:rPr lang="hr-HR" dirty="0" err="1" smtClean="0">
                <a:latin typeface="Baskerville Old Face" pitchFamily="18" charset="0"/>
              </a:rPr>
              <a:t>another</a:t>
            </a:r>
            <a:r>
              <a:rPr lang="hr-HR" dirty="0" smtClean="0">
                <a:latin typeface="Baskerville Old Face" pitchFamily="18" charset="0"/>
              </a:rPr>
              <a:t> </a:t>
            </a:r>
            <a:r>
              <a:rPr lang="hr-HR" dirty="0" err="1" smtClean="0">
                <a:latin typeface="Baskerville Old Face" pitchFamily="18" charset="0"/>
              </a:rPr>
              <a:t>tree</a:t>
            </a:r>
            <a:r>
              <a:rPr lang="hr-HR" dirty="0" smtClean="0">
                <a:latin typeface="Baskerville Old Face" pitchFamily="18" charset="0"/>
              </a:rPr>
              <a:t>?</a:t>
            </a:r>
          </a:p>
          <a:p>
            <a:pPr>
              <a:buNone/>
            </a:pPr>
            <a:r>
              <a:rPr lang="hr-HR" sz="2200" dirty="0" err="1" smtClean="0"/>
              <a:t>Solution</a:t>
            </a:r>
            <a:r>
              <a:rPr lang="hr-HR" sz="2200" dirty="0" smtClean="0"/>
              <a:t>: 1/10 </a:t>
            </a:r>
            <a:r>
              <a:rPr lang="hr-HR" sz="2200" dirty="0" err="1" smtClean="0"/>
              <a:t>century</a:t>
            </a:r>
            <a:r>
              <a:rPr lang="hr-HR" sz="2200" dirty="0" smtClean="0"/>
              <a:t> is 10 </a:t>
            </a:r>
            <a:r>
              <a:rPr lang="hr-HR" sz="2200" dirty="0" err="1" smtClean="0"/>
              <a:t>years</a:t>
            </a:r>
            <a:r>
              <a:rPr lang="hr-HR" sz="2200" dirty="0" smtClean="0"/>
              <a:t>, 2/5 </a:t>
            </a:r>
            <a:r>
              <a:rPr lang="hr-HR" sz="2200" dirty="0" err="1" smtClean="0"/>
              <a:t>decade</a:t>
            </a:r>
            <a:r>
              <a:rPr lang="hr-HR" sz="2200" dirty="0" smtClean="0"/>
              <a:t> is 4 </a:t>
            </a:r>
          </a:p>
          <a:p>
            <a:pPr>
              <a:buNone/>
            </a:pPr>
            <a:r>
              <a:rPr lang="hr-HR" sz="2200" dirty="0" err="1" smtClean="0"/>
              <a:t>years</a:t>
            </a:r>
            <a:r>
              <a:rPr lang="hr-HR" sz="2200" dirty="0" smtClean="0"/>
              <a:t>; 10 – 4 = </a:t>
            </a:r>
            <a:r>
              <a:rPr lang="hr-HR" sz="2200" b="1" dirty="0" smtClean="0"/>
              <a:t>6 </a:t>
            </a:r>
            <a:r>
              <a:rPr lang="hr-HR" sz="2200" b="1" dirty="0" err="1" smtClean="0"/>
              <a:t>years</a:t>
            </a:r>
            <a:endParaRPr lang="hr-HR" sz="2200" dirty="0" smtClean="0"/>
          </a:p>
          <a:p>
            <a:pPr>
              <a:buNone/>
            </a:pPr>
            <a:endParaRPr lang="hr-HR" dirty="0">
              <a:latin typeface="Baskerville Old Face" pitchFamily="18" charset="0"/>
            </a:endParaRPr>
          </a:p>
        </p:txBody>
      </p:sp>
      <p:pic>
        <p:nvPicPr>
          <p:cNvPr id="10" name="Slika 9" descr="DSCI0912.JPG"/>
          <p:cNvPicPr>
            <a:picLocks noChangeAspect="1"/>
          </p:cNvPicPr>
          <p:nvPr/>
        </p:nvPicPr>
        <p:blipFill>
          <a:blip r:embed="rId2" cstate="print"/>
          <a:stretch>
            <a:fillRect/>
          </a:stretch>
        </p:blipFill>
        <p:spPr>
          <a:xfrm>
            <a:off x="6286512" y="4429132"/>
            <a:ext cx="1504754" cy="2252626"/>
          </a:xfrm>
          <a:prstGeom prst="rect">
            <a:avLst/>
          </a:prstGeom>
          <a:ln>
            <a:noFill/>
          </a:ln>
          <a:effectLst>
            <a:softEdge rad="112500"/>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hr-HR" dirty="0" err="1" smtClean="0">
                <a:latin typeface="Baskerville Old Face" pitchFamily="18" charset="0"/>
              </a:rPr>
              <a:t>Axial</a:t>
            </a:r>
            <a:r>
              <a:rPr lang="hr-HR" dirty="0" smtClean="0">
                <a:latin typeface="Baskerville Old Face" pitchFamily="18" charset="0"/>
              </a:rPr>
              <a:t> </a:t>
            </a:r>
            <a:r>
              <a:rPr lang="hr-HR" dirty="0" err="1" smtClean="0">
                <a:latin typeface="Baskerville Old Face" pitchFamily="18" charset="0"/>
              </a:rPr>
              <a:t>symmetry</a:t>
            </a:r>
            <a:endParaRPr lang="hr-HR" dirty="0">
              <a:latin typeface="Baskerville Old Face" pitchFamily="18" charset="0"/>
            </a:endParaRPr>
          </a:p>
        </p:txBody>
      </p:sp>
      <p:sp>
        <p:nvSpPr>
          <p:cNvPr id="3" name="Podnaslov 2"/>
          <p:cNvSpPr>
            <a:spLocks noGrp="1"/>
          </p:cNvSpPr>
          <p:nvPr>
            <p:ph type="subTitle" idx="1"/>
          </p:nvPr>
        </p:nvSpPr>
        <p:spPr/>
        <p:txBody>
          <a:bodyPr/>
          <a:lstStyle/>
          <a:p>
            <a:r>
              <a:rPr lang="hr-HR" dirty="0" smtClean="0">
                <a:solidFill>
                  <a:schemeClr val="tx1"/>
                </a:solidFill>
                <a:latin typeface="Baskerville Old Face" pitchFamily="18" charset="0"/>
              </a:rPr>
              <a:t>??? </a:t>
            </a:r>
            <a:r>
              <a:rPr lang="hr-HR" dirty="0" err="1" smtClean="0">
                <a:solidFill>
                  <a:schemeClr val="tx1"/>
                </a:solidFill>
                <a:latin typeface="Baskerville Old Face" pitchFamily="18" charset="0"/>
              </a:rPr>
              <a:t>Rather</a:t>
            </a:r>
            <a:r>
              <a:rPr lang="hr-HR" dirty="0" smtClean="0">
                <a:solidFill>
                  <a:schemeClr val="tx1"/>
                </a:solidFill>
                <a:latin typeface="Baskerville Old Face" pitchFamily="18" charset="0"/>
              </a:rPr>
              <a:t> </a:t>
            </a:r>
            <a:r>
              <a:rPr lang="hr-HR" dirty="0" err="1" smtClean="0">
                <a:solidFill>
                  <a:schemeClr val="tx1"/>
                </a:solidFill>
                <a:latin typeface="Baskerville Old Face" pitchFamily="18" charset="0"/>
              </a:rPr>
              <a:t>confusing</a:t>
            </a:r>
            <a:r>
              <a:rPr lang="hr-HR" dirty="0" smtClean="0">
                <a:solidFill>
                  <a:schemeClr val="tx1"/>
                </a:solidFill>
                <a:latin typeface="Baskerville Old Face" pitchFamily="18" charset="0"/>
              </a:rPr>
              <a:t> for </a:t>
            </a:r>
            <a:r>
              <a:rPr lang="hr-HR" dirty="0" err="1" smtClean="0">
                <a:solidFill>
                  <a:schemeClr val="tx1"/>
                </a:solidFill>
                <a:latin typeface="Baskerville Old Face" pitchFamily="18" charset="0"/>
              </a:rPr>
              <a:t>the</a:t>
            </a:r>
            <a:r>
              <a:rPr lang="hr-HR" dirty="0" smtClean="0">
                <a:solidFill>
                  <a:schemeClr val="tx1"/>
                </a:solidFill>
                <a:latin typeface="Baskerville Old Face" pitchFamily="18" charset="0"/>
              </a:rPr>
              <a:t> fifth grade </a:t>
            </a:r>
            <a:endParaRPr lang="hr-HR" dirty="0">
              <a:solidFill>
                <a:schemeClr val="tx1"/>
              </a:solidFill>
              <a:latin typeface="Baskerville Old Face" pitchFamily="18" charset="0"/>
            </a:endParaRPr>
          </a:p>
        </p:txBody>
      </p:sp>
    </p:spTree>
  </p:cSld>
  <p:clrMapOvr>
    <a:masterClrMapping/>
  </p:clrMapOvr>
  <p:transition>
    <p:zoom/>
  </p:transition>
  <p:timing>
    <p:tnLst>
      <p:par>
        <p:cTn id="1" dur="indefinite" restart="never" nodeType="tmRoot"/>
      </p:par>
    </p:tnLst>
  </p:timing>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552</TotalTime>
  <Words>1182</Words>
  <Application>Microsoft Office PowerPoint</Application>
  <PresentationFormat>Prikaz na zaslonu (4:3)</PresentationFormat>
  <Paragraphs>169</Paragraphs>
  <Slides>50</Slides>
  <Notes>0</Notes>
  <HiddenSlides>0</HiddenSlides>
  <MMClips>0</MMClips>
  <ScaleCrop>false</ScaleCrop>
  <HeadingPairs>
    <vt:vector size="6" baseType="variant">
      <vt:variant>
        <vt:lpstr>Tema</vt:lpstr>
      </vt:variant>
      <vt:variant>
        <vt:i4>1</vt:i4>
      </vt:variant>
      <vt:variant>
        <vt:lpstr>Uloženi OLE poslužitelji</vt:lpstr>
      </vt:variant>
      <vt:variant>
        <vt:i4>2</vt:i4>
      </vt:variant>
      <vt:variant>
        <vt:lpstr>Naslovi slajdova</vt:lpstr>
      </vt:variant>
      <vt:variant>
        <vt:i4>50</vt:i4>
      </vt:variant>
    </vt:vector>
  </HeadingPairs>
  <TitlesOfParts>
    <vt:vector size="53" baseType="lpstr">
      <vt:lpstr>Office tema</vt:lpstr>
      <vt:lpstr>Jednadžba</vt:lpstr>
      <vt:lpstr>Worksheet</vt:lpstr>
      <vt:lpstr>Creating mathematical problems related to trees</vt:lpstr>
      <vt:lpstr>Math + problem + imagine = …wait and see</vt:lpstr>
      <vt:lpstr>Oh, those fractions!</vt:lpstr>
      <vt:lpstr>One day, we’ve had an experimental way of teaching fractions:</vt:lpstr>
      <vt:lpstr>Students say that it’s easier to learn fractions if you make those kind of tasks</vt:lpstr>
      <vt:lpstr>Letter by letter…</vt:lpstr>
      <vt:lpstr>Task-it’s like you have to… math story…it’s like fun</vt:lpstr>
      <vt:lpstr>The walnut problem</vt:lpstr>
      <vt:lpstr>Axial symmetry</vt:lpstr>
      <vt:lpstr>Paper, colour inks, scissors…they done miracles</vt:lpstr>
      <vt:lpstr>And, in the end…</vt:lpstr>
      <vt:lpstr>With the camera in the city on the river, you can’t miss axial symmetrics</vt:lpstr>
      <vt:lpstr>Enigmatika and math are related?</vt:lpstr>
      <vt:lpstr>The crosswords</vt:lpstr>
      <vt:lpstr>The crosswords were the most popular to do…</vt:lpstr>
      <vt:lpstr>The rebuses</vt:lpstr>
      <vt:lpstr>The association game</vt:lpstr>
      <vt:lpstr>PowerPointova prezentacija</vt:lpstr>
      <vt:lpstr>PowerPointova prezentacija</vt:lpstr>
      <vt:lpstr>Pythagoras tree</vt:lpstr>
      <vt:lpstr>Yes, trees helps to understand better Pythagorean theorem…</vt:lpstr>
      <vt:lpstr>PowerPointova prezentacija</vt:lpstr>
      <vt:lpstr>PowerPointova prezentacija</vt:lpstr>
      <vt:lpstr>Pythagoras tree has made by  dynamic geometry software GeoGebra</vt:lpstr>
      <vt:lpstr>Rectangular triangles leads us to snail and sea shell…</vt:lpstr>
      <vt:lpstr>Coordinate system in a slightly different way</vt:lpstr>
      <vt:lpstr>PowerPointova prezentacija</vt:lpstr>
      <vt:lpstr>PowerPointova prezentacija</vt:lpstr>
      <vt:lpstr>PowerPointova prezentacija</vt:lpstr>
      <vt:lpstr>PowerPointova prezentacija</vt:lpstr>
      <vt:lpstr>PowerPointova prezentacija</vt:lpstr>
      <vt:lpstr>Statistics</vt:lpstr>
      <vt:lpstr>Poll</vt:lpstr>
      <vt:lpstr>Poll results by classes</vt:lpstr>
      <vt:lpstr>PowerPointova prezentacija</vt:lpstr>
      <vt:lpstr>PowerPointova prezentacija</vt:lpstr>
      <vt:lpstr>PowerPointova prezentacija</vt:lpstr>
      <vt:lpstr>PowerPointova prezentacija</vt:lpstr>
      <vt:lpstr>PowerPointova prezentacija</vt:lpstr>
      <vt:lpstr>Similarity of triangles</vt:lpstr>
      <vt:lpstr>PowerPointova prezentacija</vt:lpstr>
      <vt:lpstr>Hmm, if Tales could define the height of Cheops pyramid 2500 years ago, why couldn’t I calculate the height of this tree… </vt:lpstr>
      <vt:lpstr>All I need is a wooden stick, measuring tape and some mathematical knowledge about the similarity of triangles.</vt:lpstr>
      <vt:lpstr>PowerPointova prezentacija</vt:lpstr>
      <vt:lpstr>PowerPointova prezentacija</vt:lpstr>
      <vt:lpstr>PowerPointova prezentacija</vt:lpstr>
      <vt:lpstr>Measuring results:</vt:lpstr>
      <vt:lpstr>Now I only have to do a little math</vt:lpstr>
      <vt:lpstr>PowerPointova prezentacija</vt:lpstr>
      <vt:lpstr>  Arranged by math teachers : Sandra Pernar Mirjana Javor Marija Čopčić Banovac and their students   March, 2013. Primary school Ivan Mazuranic Vinkovci Republic of Croatia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Matematika + problem + mašta = …čekajte i vidjet ćete</dc:title>
  <dc:creator>Karlo</dc:creator>
  <cp:lastModifiedBy>Kaja</cp:lastModifiedBy>
  <cp:revision>80</cp:revision>
  <dcterms:created xsi:type="dcterms:W3CDTF">2013-03-27T06:25:19Z</dcterms:created>
  <dcterms:modified xsi:type="dcterms:W3CDTF">2013-04-11T16:17:28Z</dcterms:modified>
</cp:coreProperties>
</file>