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1" d="100"/>
          <a:sy n="71" d="100"/>
        </p:scale>
        <p:origin x="-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30.11.2012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30.11.2012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30.11.2012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30.11.2012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30.11.2012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30.11.2012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30.11.2012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30.11.2012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30.11.2012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30.11.2012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30.11.2012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30.11.2012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smoky.wma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2" name="Picture 2" descr="G:\10-2012, bivak na Marincima\100_16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649" y="-349"/>
            <a:ext cx="9145650" cy="6858349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1928794" y="2285992"/>
            <a:ext cx="464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Die</a:t>
            </a:r>
            <a:r>
              <a:rPr lang="hr-H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hr-HR" sz="4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Reise nach </a:t>
            </a:r>
            <a:r>
              <a:rPr lang="hr-H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Marinci</a:t>
            </a:r>
            <a:endParaRPr lang="hr-H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6" name="smoky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214282" y="285728"/>
            <a:ext cx="928694" cy="92869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2"/>
          </p:nvPr>
        </p:nvSpPr>
        <p:spPr>
          <a:xfrm>
            <a:off x="457200" y="214290"/>
            <a:ext cx="3008313" cy="5911873"/>
          </a:xfrm>
        </p:spPr>
        <p:txBody>
          <a:bodyPr>
            <a:noAutofit/>
          </a:bodyPr>
          <a:lstStyle/>
          <a:p>
            <a:r>
              <a:rPr lang="hr-HR" sz="2200" dirty="0" err="1" smtClean="0">
                <a:latin typeface="Rockwell" pitchFamily="18" charset="0"/>
              </a:rPr>
              <a:t>Voriges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Wochenende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war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ich</a:t>
            </a:r>
            <a:r>
              <a:rPr lang="hr-HR" sz="2200" dirty="0" smtClean="0">
                <a:latin typeface="Rockwell" pitchFamily="18" charset="0"/>
              </a:rPr>
              <a:t> mit </a:t>
            </a:r>
            <a:r>
              <a:rPr lang="hr-HR" sz="2200" dirty="0" err="1" smtClean="0">
                <a:latin typeface="Rockwell" pitchFamily="18" charset="0"/>
              </a:rPr>
              <a:t>Pfadfinder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in</a:t>
            </a:r>
            <a:r>
              <a:rPr lang="hr-HR" sz="2200" dirty="0" smtClean="0">
                <a:latin typeface="Rockwell" pitchFamily="18" charset="0"/>
              </a:rPr>
              <a:t> Marinci. </a:t>
            </a:r>
            <a:r>
              <a:rPr lang="hr-HR" sz="2200" dirty="0" err="1" smtClean="0">
                <a:latin typeface="Rockwell" pitchFamily="18" charset="0"/>
              </a:rPr>
              <a:t>Wenn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wir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gekommen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sind</a:t>
            </a:r>
            <a:r>
              <a:rPr lang="hr-HR" sz="2200" dirty="0" smtClean="0">
                <a:latin typeface="Rockwell" pitchFamily="18" charset="0"/>
              </a:rPr>
              <a:t>, </a:t>
            </a:r>
            <a:r>
              <a:rPr lang="hr-HR" sz="2200" dirty="0" err="1" smtClean="0">
                <a:latin typeface="Rockwell" pitchFamily="18" charset="0"/>
              </a:rPr>
              <a:t>haben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wir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zuerst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die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Zelten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gestellt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und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die</a:t>
            </a:r>
            <a:r>
              <a:rPr lang="hr-HR" sz="2200" dirty="0" smtClean="0">
                <a:latin typeface="Rockwell" pitchFamily="18" charset="0"/>
              </a:rPr>
              <a:t> Patente </a:t>
            </a:r>
            <a:r>
              <a:rPr lang="hr-HR" sz="2200" dirty="0" err="1" smtClean="0">
                <a:latin typeface="Rockwell" pitchFamily="18" charset="0"/>
              </a:rPr>
              <a:t>gemacht</a:t>
            </a:r>
            <a:r>
              <a:rPr lang="hr-HR" sz="2200" dirty="0" smtClean="0">
                <a:latin typeface="Rockwell" pitchFamily="18" charset="0"/>
              </a:rPr>
              <a:t>. </a:t>
            </a:r>
            <a:r>
              <a:rPr lang="hr-HR" sz="2200" dirty="0" err="1" smtClean="0">
                <a:latin typeface="Rockwell" pitchFamily="18" charset="0"/>
              </a:rPr>
              <a:t>Ich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habe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die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Ständer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für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Shuhe</a:t>
            </a:r>
            <a:r>
              <a:rPr lang="hr-HR" sz="2200" dirty="0" smtClean="0">
                <a:latin typeface="Rockwell" pitchFamily="18" charset="0"/>
              </a:rPr>
              <a:t>, </a:t>
            </a:r>
            <a:r>
              <a:rPr lang="hr-HR" sz="2200" dirty="0" err="1" smtClean="0">
                <a:latin typeface="Rockwell" pitchFamily="18" charset="0"/>
              </a:rPr>
              <a:t>Vogelscheuche</a:t>
            </a:r>
            <a:r>
              <a:rPr lang="hr-HR" sz="2200" dirty="0" smtClean="0">
                <a:latin typeface="Rockwell" pitchFamily="18" charset="0"/>
              </a:rPr>
              <a:t>, </a:t>
            </a:r>
            <a:r>
              <a:rPr lang="hr-HR" sz="2200" dirty="0" err="1" smtClean="0">
                <a:latin typeface="Rockwell" pitchFamily="18" charset="0"/>
              </a:rPr>
              <a:t>Ständer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für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die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Pfadfinder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Schals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und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die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Schwingen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gemacht</a:t>
            </a:r>
            <a:r>
              <a:rPr lang="hr-HR" sz="2200" dirty="0" smtClean="0">
                <a:latin typeface="Rockwell" pitchFamily="18" charset="0"/>
              </a:rPr>
              <a:t>. </a:t>
            </a:r>
            <a:r>
              <a:rPr lang="hr-HR" sz="2200" dirty="0" err="1" smtClean="0">
                <a:latin typeface="Rockwell" pitchFamily="18" charset="0"/>
              </a:rPr>
              <a:t>Wenn</a:t>
            </a:r>
            <a:r>
              <a:rPr lang="hr-HR" sz="2200" dirty="0" smtClean="0">
                <a:latin typeface="Rockwell" pitchFamily="18" charset="0"/>
              </a:rPr>
              <a:t> Daniel </a:t>
            </a:r>
            <a:r>
              <a:rPr lang="hr-HR" sz="2200" dirty="0" err="1" smtClean="0">
                <a:latin typeface="Rockwell" pitchFamily="18" charset="0"/>
              </a:rPr>
              <a:t>die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Schwingen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zerrissen</a:t>
            </a:r>
            <a:r>
              <a:rPr lang="hr-HR" sz="2200" dirty="0" smtClean="0">
                <a:latin typeface="Rockwell" pitchFamily="18" charset="0"/>
              </a:rPr>
              <a:t> hat, </a:t>
            </a:r>
            <a:r>
              <a:rPr lang="hr-HR" sz="2200" dirty="0" err="1" smtClean="0">
                <a:latin typeface="Rockwell" pitchFamily="18" charset="0"/>
              </a:rPr>
              <a:t>haben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wir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gelacht</a:t>
            </a:r>
            <a:r>
              <a:rPr lang="hr-HR" sz="2200" dirty="0" smtClean="0">
                <a:latin typeface="Rockwell" pitchFamily="18" charset="0"/>
              </a:rPr>
              <a:t>, </a:t>
            </a:r>
            <a:r>
              <a:rPr lang="hr-HR" sz="2200" dirty="0" err="1" smtClean="0">
                <a:latin typeface="Rockwell" pitchFamily="18" charset="0"/>
              </a:rPr>
              <a:t>und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einige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Jungen</a:t>
            </a:r>
            <a:r>
              <a:rPr lang="hr-HR" sz="2200" dirty="0" smtClean="0">
                <a:latin typeface="Rockwell" pitchFamily="18" charset="0"/>
              </a:rPr>
              <a:t> </a:t>
            </a:r>
            <a:r>
              <a:rPr lang="hr-HR" sz="2200" dirty="0" err="1" smtClean="0">
                <a:latin typeface="Rockwell" pitchFamily="18" charset="0"/>
              </a:rPr>
              <a:t>haben</a:t>
            </a:r>
            <a:r>
              <a:rPr lang="hr-HR" sz="2200" dirty="0" smtClean="0">
                <a:latin typeface="Rockwell" pitchFamily="18" charset="0"/>
              </a:rPr>
              <a:t> Daniel </a:t>
            </a:r>
            <a:r>
              <a:rPr lang="hr-HR" sz="2200" dirty="0" err="1" smtClean="0">
                <a:latin typeface="Rockwell" pitchFamily="18" charset="0"/>
              </a:rPr>
              <a:t>gebunden</a:t>
            </a:r>
            <a:r>
              <a:rPr lang="hr-HR" sz="2200" dirty="0" smtClean="0">
                <a:latin typeface="Rockwell" pitchFamily="18" charset="0"/>
              </a:rPr>
              <a:t>.</a:t>
            </a:r>
            <a:endParaRPr lang="hr-HR" sz="2200" dirty="0">
              <a:latin typeface="Rockwell" pitchFamily="18" charset="0"/>
            </a:endParaRPr>
          </a:p>
        </p:txBody>
      </p:sp>
      <p:pic>
        <p:nvPicPr>
          <p:cNvPr id="1026" name="Picture 2" descr="G:\10-2012, bivak na Marincima\100_16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00430" y="214290"/>
            <a:ext cx="3433237" cy="2574928"/>
          </a:xfrm>
          <a:prstGeom prst="rect">
            <a:avLst/>
          </a:prstGeom>
          <a:noFill/>
        </p:spPr>
      </p:pic>
      <p:pic>
        <p:nvPicPr>
          <p:cNvPr id="1027" name="Picture 3" descr="G:\10-2012, bivak na Marincima\100_17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6578" y="142852"/>
            <a:ext cx="2142862" cy="2857520"/>
          </a:xfrm>
          <a:prstGeom prst="rect">
            <a:avLst/>
          </a:prstGeom>
          <a:noFill/>
        </p:spPr>
      </p:pic>
      <p:pic>
        <p:nvPicPr>
          <p:cNvPr id="7" name="Slika 6" descr="H:\DCIM\100KC180\100_182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36" y="2786058"/>
            <a:ext cx="278608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H:\DCIM\100KC180\100_1821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00430" y="2786059"/>
            <a:ext cx="292309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2"/>
          </p:nvPr>
        </p:nvSpPr>
        <p:spPr>
          <a:xfrm>
            <a:off x="428596" y="142852"/>
            <a:ext cx="3008313" cy="5840435"/>
          </a:xfrm>
        </p:spPr>
        <p:txBody>
          <a:bodyPr>
            <a:noAutofit/>
          </a:bodyPr>
          <a:lstStyle/>
          <a:p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Später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haben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wir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alle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zusammen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beim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Lagerfeuer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gemeinsam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geplaudert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Kaja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und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ich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haben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das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Feuer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mit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zwei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Holzen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zünden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versucht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aber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das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haben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wir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nicht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geschafft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Vor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dem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Abendessen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haben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wir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uns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beim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Lagerfeuer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noch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gefreut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gelacht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und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gesungen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Nachdem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war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das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Abendessen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die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Würste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auf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eigenem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gemachten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Grill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gebratet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Wenn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wir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alle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außer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der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Wache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unseren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Schlafsacken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gelegen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haben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ist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der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ganze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Lager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leise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gewesen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hat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nur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das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Feuerknattern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gehört</a:t>
            </a:r>
            <a:r>
              <a:rPr lang="hr-H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hr-HR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G:\10-2012, bivak na Marincima\100_18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2052" name="Picture 4" descr="G:\10-2012, bivak na Marincima\100_18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1408" y="0"/>
            <a:ext cx="4572592" cy="3429000"/>
          </a:xfrm>
          <a:prstGeom prst="rect">
            <a:avLst/>
          </a:prstGeom>
          <a:noFill/>
        </p:spPr>
      </p:pic>
      <p:pic>
        <p:nvPicPr>
          <p:cNvPr id="2053" name="Picture 5" descr="G:\10-2012, bivak na Marincima\100_18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35142" y="5651513"/>
            <a:ext cx="1608858" cy="120648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2"/>
          </p:nvPr>
        </p:nvSpPr>
        <p:spPr>
          <a:xfrm>
            <a:off x="428596" y="0"/>
            <a:ext cx="3008313" cy="5840435"/>
          </a:xfrm>
        </p:spPr>
        <p:txBody>
          <a:bodyPr>
            <a:normAutofit lnSpcReduction="10000"/>
          </a:bodyPr>
          <a:lstStyle/>
          <a:p>
            <a:r>
              <a:rPr lang="hr-HR" sz="2200" dirty="0" err="1" smtClean="0">
                <a:latin typeface="Tw Cen MT" pitchFamily="34" charset="-18"/>
              </a:rPr>
              <a:t>Wenn</a:t>
            </a:r>
            <a:r>
              <a:rPr lang="hr-HR" sz="2200" dirty="0" smtClean="0">
                <a:latin typeface="Tw Cen MT" pitchFamily="34" charset="-18"/>
              </a:rPr>
              <a:t> Luka </a:t>
            </a:r>
            <a:r>
              <a:rPr lang="hr-HR" sz="2200" dirty="0" err="1" smtClean="0">
                <a:latin typeface="Tw Cen MT" pitchFamily="34" charset="-18"/>
              </a:rPr>
              <a:t>und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ich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an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die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Reihe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gekommen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sind</a:t>
            </a:r>
            <a:r>
              <a:rPr lang="hr-HR" sz="2200" dirty="0" smtClean="0">
                <a:latin typeface="Tw Cen MT" pitchFamily="34" charset="-18"/>
              </a:rPr>
              <a:t>, um </a:t>
            </a:r>
            <a:r>
              <a:rPr lang="hr-HR" sz="2200" dirty="0" err="1" smtClean="0">
                <a:latin typeface="Tw Cen MT" pitchFamily="34" charset="-18"/>
              </a:rPr>
              <a:t>die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Wache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zu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halten</a:t>
            </a:r>
            <a:r>
              <a:rPr lang="hr-HR" sz="2200" dirty="0" smtClean="0">
                <a:latin typeface="Tw Cen MT" pitchFamily="34" charset="-18"/>
              </a:rPr>
              <a:t> , </a:t>
            </a:r>
            <a:r>
              <a:rPr lang="hr-HR" sz="2200" dirty="0" err="1" smtClean="0">
                <a:latin typeface="Tw Cen MT" pitchFamily="34" charset="-18"/>
              </a:rPr>
              <a:t>haben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wir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zuerst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das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Feuer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gezündet</a:t>
            </a:r>
            <a:r>
              <a:rPr lang="hr-HR" sz="2200" dirty="0" smtClean="0">
                <a:latin typeface="Tw Cen MT" pitchFamily="34" charset="-18"/>
              </a:rPr>
              <a:t>, </a:t>
            </a:r>
            <a:r>
              <a:rPr lang="hr-HR" sz="2200" dirty="0" err="1" smtClean="0">
                <a:latin typeface="Tw Cen MT" pitchFamily="34" charset="-18"/>
              </a:rPr>
              <a:t>und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dann</a:t>
            </a:r>
            <a:r>
              <a:rPr lang="hr-HR" sz="2200" dirty="0" smtClean="0">
                <a:latin typeface="Tw Cen MT" pitchFamily="34" charset="-18"/>
              </a:rPr>
              <a:t> Matilda </a:t>
            </a:r>
            <a:r>
              <a:rPr lang="hr-HR" sz="2200" dirty="0" err="1" smtClean="0">
                <a:latin typeface="Tw Cen MT" pitchFamily="34" charset="-18"/>
              </a:rPr>
              <a:t>geweckt</a:t>
            </a:r>
            <a:r>
              <a:rPr lang="hr-HR" sz="2200" dirty="0" smtClean="0">
                <a:latin typeface="Tw Cen MT" pitchFamily="34" charset="-18"/>
              </a:rPr>
              <a:t>. </a:t>
            </a:r>
            <a:r>
              <a:rPr lang="hr-HR" sz="2200" dirty="0" err="1" smtClean="0">
                <a:latin typeface="Tw Cen MT" pitchFamily="34" charset="-18"/>
              </a:rPr>
              <a:t>Nach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meiner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Wache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bin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ich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schlafen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gegangen</a:t>
            </a:r>
            <a:r>
              <a:rPr lang="hr-HR" sz="2200" dirty="0" smtClean="0">
                <a:latin typeface="Tw Cen MT" pitchFamily="34" charset="-18"/>
              </a:rPr>
              <a:t>. Am </a:t>
            </a:r>
            <a:r>
              <a:rPr lang="hr-HR" sz="2200" dirty="0" err="1" smtClean="0">
                <a:latin typeface="Tw Cen MT" pitchFamily="34" charset="-18"/>
              </a:rPr>
              <a:t>Morgen</a:t>
            </a:r>
            <a:r>
              <a:rPr lang="hr-HR" sz="2200" dirty="0" smtClean="0">
                <a:latin typeface="Tw Cen MT" pitchFamily="34" charset="-18"/>
              </a:rPr>
              <a:t>, </a:t>
            </a:r>
            <a:r>
              <a:rPr lang="hr-HR" sz="2200" dirty="0" err="1" smtClean="0">
                <a:latin typeface="Tw Cen MT" pitchFamily="34" charset="-18"/>
              </a:rPr>
              <a:t>wenn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wir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aufgestanden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sind</a:t>
            </a:r>
            <a:r>
              <a:rPr lang="hr-HR" sz="2200" dirty="0" smtClean="0">
                <a:latin typeface="Tw Cen MT" pitchFamily="34" charset="-18"/>
              </a:rPr>
              <a:t>, </a:t>
            </a:r>
            <a:r>
              <a:rPr lang="hr-HR" sz="2200" dirty="0" err="1" smtClean="0">
                <a:latin typeface="Tw Cen MT" pitchFamily="34" charset="-18"/>
              </a:rPr>
              <a:t>haben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wir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gefrühstückt</a:t>
            </a:r>
            <a:r>
              <a:rPr lang="hr-HR" sz="2200" dirty="0" smtClean="0">
                <a:latin typeface="Tw Cen MT" pitchFamily="34" charset="-18"/>
              </a:rPr>
              <a:t>. </a:t>
            </a:r>
            <a:r>
              <a:rPr lang="hr-HR" sz="2200" dirty="0" err="1" smtClean="0">
                <a:latin typeface="Tw Cen MT" pitchFamily="34" charset="-18"/>
              </a:rPr>
              <a:t>Dann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haben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wir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die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Orientierung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gelernt</a:t>
            </a:r>
            <a:r>
              <a:rPr lang="hr-HR" sz="2200" dirty="0" smtClean="0">
                <a:latin typeface="Tw Cen MT" pitchFamily="34" charset="-18"/>
              </a:rPr>
              <a:t>, </a:t>
            </a:r>
            <a:r>
              <a:rPr lang="hr-HR" sz="2200" err="1" smtClean="0">
                <a:latin typeface="Tw Cen MT" pitchFamily="34" charset="-18"/>
              </a:rPr>
              <a:t>und</a:t>
            </a:r>
            <a:r>
              <a:rPr lang="hr-HR" sz="2200" smtClean="0">
                <a:latin typeface="Tw Cen MT" pitchFamily="34" charset="-18"/>
              </a:rPr>
              <a:t> zur </a:t>
            </a:r>
            <a:r>
              <a:rPr lang="hr-HR" sz="2200" dirty="0" err="1" smtClean="0">
                <a:latin typeface="Tw Cen MT" pitchFamily="34" charset="-18"/>
              </a:rPr>
              <a:t>Mittag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gegessen</a:t>
            </a:r>
            <a:r>
              <a:rPr lang="hr-HR" sz="2200" dirty="0" smtClean="0">
                <a:latin typeface="Tw Cen MT" pitchFamily="34" charset="-18"/>
              </a:rPr>
              <a:t>. </a:t>
            </a:r>
            <a:r>
              <a:rPr lang="hr-HR" sz="2200" dirty="0" err="1" smtClean="0">
                <a:latin typeface="Tw Cen MT" pitchFamily="34" charset="-18"/>
              </a:rPr>
              <a:t>Später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ist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zu</a:t>
            </a:r>
            <a:r>
              <a:rPr lang="hr-HR" sz="2200" dirty="0" smtClean="0">
                <a:latin typeface="Tw Cen MT" pitchFamily="34" charset="-18"/>
              </a:rPr>
              <a:t> mir </a:t>
            </a:r>
            <a:r>
              <a:rPr lang="hr-HR" sz="2200" dirty="0" err="1" smtClean="0">
                <a:latin typeface="Tw Cen MT" pitchFamily="34" charset="-18"/>
              </a:rPr>
              <a:t>meine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Familie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gekommen</a:t>
            </a:r>
            <a:r>
              <a:rPr lang="hr-HR" sz="2200" dirty="0" smtClean="0">
                <a:latin typeface="Tw Cen MT" pitchFamily="34" charset="-18"/>
              </a:rPr>
              <a:t>, </a:t>
            </a:r>
            <a:r>
              <a:rPr lang="hr-HR" sz="2200" dirty="0" err="1" smtClean="0">
                <a:latin typeface="Tw Cen MT" pitchFamily="34" charset="-18"/>
              </a:rPr>
              <a:t>und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wir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sind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so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glücklich</a:t>
            </a:r>
            <a:r>
              <a:rPr lang="hr-HR" sz="2200" dirty="0" smtClean="0">
                <a:latin typeface="Tw Cen MT" pitchFamily="34" charset="-18"/>
              </a:rPr>
              <a:t> </a:t>
            </a:r>
            <a:r>
              <a:rPr lang="hr-HR" sz="2200" dirty="0" err="1" smtClean="0">
                <a:latin typeface="Tw Cen MT" pitchFamily="34" charset="-18"/>
              </a:rPr>
              <a:t>nach</a:t>
            </a:r>
            <a:r>
              <a:rPr lang="hr-HR" sz="2200" dirty="0" smtClean="0">
                <a:latin typeface="Tw Cen MT" pitchFamily="34" charset="-18"/>
              </a:rPr>
              <a:t> Vinkovci </a:t>
            </a:r>
            <a:r>
              <a:rPr lang="hr-HR" sz="2200" dirty="0" err="1" smtClean="0">
                <a:latin typeface="Tw Cen MT" pitchFamily="34" charset="-18"/>
              </a:rPr>
              <a:t>gefahren</a:t>
            </a:r>
            <a:r>
              <a:rPr lang="hr-HR" sz="2200" dirty="0" smtClean="0">
                <a:latin typeface="Tw Cen MT" pitchFamily="34" charset="-18"/>
              </a:rPr>
              <a:t>.</a:t>
            </a:r>
          </a:p>
          <a:p>
            <a:r>
              <a:rPr lang="hr-HR" dirty="0" smtClean="0">
                <a:latin typeface="Tw Cen MT" pitchFamily="34" charset="-18"/>
              </a:rPr>
              <a:t> </a:t>
            </a:r>
          </a:p>
          <a:p>
            <a:endParaRPr lang="hr-HR" dirty="0"/>
          </a:p>
        </p:txBody>
      </p:sp>
      <p:pic>
        <p:nvPicPr>
          <p:cNvPr id="3074" name="Picture 2" descr="G:\10-2012, bivak na Marincima\100_18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572116"/>
            <a:ext cx="1714512" cy="1285884"/>
          </a:xfrm>
          <a:prstGeom prst="rect">
            <a:avLst/>
          </a:prstGeom>
          <a:noFill/>
        </p:spPr>
      </p:pic>
      <p:pic>
        <p:nvPicPr>
          <p:cNvPr id="3075" name="Picture 3" descr="G:\10-2012, bivak na Marincima\100_18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1" y="0"/>
            <a:ext cx="4572000" cy="3428556"/>
          </a:xfrm>
          <a:prstGeom prst="rect">
            <a:avLst/>
          </a:prstGeom>
          <a:noFill/>
        </p:spPr>
      </p:pic>
      <p:pic>
        <p:nvPicPr>
          <p:cNvPr id="3076" name="Picture 4" descr="G:\10-2012, bivak na Marincima\100_19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429444"/>
            <a:ext cx="4572000" cy="34285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G:\10-2012, bivak na Marincima\100_19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49"/>
            <a:ext cx="9145651" cy="6858350"/>
          </a:xfrm>
          <a:prstGeom prst="rect">
            <a:avLst/>
          </a:prstGeom>
          <a:noFill/>
        </p:spPr>
      </p:pic>
      <p:pic>
        <p:nvPicPr>
          <p:cNvPr id="4099" name="Picture 3" descr="G:\10-2012, bivak na Marincima\100_19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466225" cy="1849429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5929290" y="5750004"/>
            <a:ext cx="3214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ENDE!!!</a:t>
            </a:r>
            <a:endParaRPr lang="hr-HR" sz="6600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</TotalTime>
  <Words>229</Words>
  <Application>Microsoft Office PowerPoint</Application>
  <PresentationFormat>Prikaz na zaslonu (4:3)</PresentationFormat>
  <Paragraphs>6</Paragraphs>
  <Slides>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Tijek</vt:lpstr>
      <vt:lpstr>Slajd 1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Reise in Marinci</dc:title>
  <dc:creator>stipa</dc:creator>
  <cp:lastModifiedBy>Kaja</cp:lastModifiedBy>
  <cp:revision>14</cp:revision>
  <dcterms:created xsi:type="dcterms:W3CDTF">2012-11-12T13:27:42Z</dcterms:created>
  <dcterms:modified xsi:type="dcterms:W3CDTF">2012-11-30T08:08:55Z</dcterms:modified>
</cp:coreProperties>
</file>