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7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F60E0-9814-4FFF-9492-086860E8A776}" type="datetimeFigureOut">
              <a:rPr lang="hr-HR" smtClean="0"/>
              <a:pPr/>
              <a:t>30.11.2012.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F251E-B34A-454D-BD3E-DFC35C485F4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92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F251E-B34A-454D-BD3E-DFC35C485F49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1631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37F83-9ECA-4FFC-898E-8798B79C3FDE}" type="datetimeFigureOut">
              <a:rPr lang="hr-HR"/>
              <a:pPr>
                <a:defRPr/>
              </a:pPr>
              <a:t>30.11.2012.</a:t>
            </a:fld>
            <a:endParaRPr lang="hr-HR"/>
          </a:p>
        </p:txBody>
      </p:sp>
      <p:sp>
        <p:nvSpPr>
          <p:cNvPr id="5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29793-8866-4AA3-8DBE-9E66B1695CA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AECD2-3FD4-4938-9943-2939612DADB4}" type="datetimeFigureOut">
              <a:rPr lang="hr-HR"/>
              <a:pPr>
                <a:defRPr/>
              </a:pPr>
              <a:t>30.11.2012.</a:t>
            </a:fld>
            <a:endParaRPr lang="hr-HR"/>
          </a:p>
        </p:txBody>
      </p:sp>
      <p:sp>
        <p:nvSpPr>
          <p:cNvPr id="5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EB5B-7FD8-4847-9CC2-CFD39E0C538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A82FE-FD1A-4D88-B793-CC7B2FD8E311}" type="datetimeFigureOut">
              <a:rPr lang="hr-HR"/>
              <a:pPr>
                <a:defRPr/>
              </a:pPr>
              <a:t>30.11.2012.</a:t>
            </a:fld>
            <a:endParaRPr lang="hr-HR"/>
          </a:p>
        </p:txBody>
      </p:sp>
      <p:sp>
        <p:nvSpPr>
          <p:cNvPr id="5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90EF8-0795-481F-A0B9-294609AD3A7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75CA4-1DD0-47AA-A1CC-972BA61243EB}" type="datetimeFigureOut">
              <a:rPr lang="hr-HR"/>
              <a:pPr>
                <a:defRPr/>
              </a:pPr>
              <a:t>30.11.2012.</a:t>
            </a:fld>
            <a:endParaRPr lang="hr-HR"/>
          </a:p>
        </p:txBody>
      </p:sp>
      <p:sp>
        <p:nvSpPr>
          <p:cNvPr id="5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C430E-E82D-4864-989C-54EAE512F90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0E015-AC57-45D0-ABBB-AAEFFB2F4CA0}" type="datetimeFigureOut">
              <a:rPr lang="hr-HR"/>
              <a:pPr>
                <a:defRPr/>
              </a:pPr>
              <a:t>30.11.2012.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C229D-8C0B-4AE9-ABA4-35C5B0E59B3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3EEBA-BE4B-422E-A08D-B7AD0D557580}" type="datetimeFigureOut">
              <a:rPr lang="hr-HR"/>
              <a:pPr>
                <a:defRPr/>
              </a:pPr>
              <a:t>30.11.2012.</a:t>
            </a:fld>
            <a:endParaRPr lang="hr-HR"/>
          </a:p>
        </p:txBody>
      </p:sp>
      <p:sp>
        <p:nvSpPr>
          <p:cNvPr id="6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F7A4F-CA01-4972-89F4-F6E4CF28F91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1516B-BD04-4688-B1D7-DE548BD62DEC}" type="datetimeFigureOut">
              <a:rPr lang="hr-HR"/>
              <a:pPr>
                <a:defRPr/>
              </a:pPr>
              <a:t>30.11.2012.</a:t>
            </a:fld>
            <a:endParaRPr lang="hr-HR"/>
          </a:p>
        </p:txBody>
      </p:sp>
      <p:sp>
        <p:nvSpPr>
          <p:cNvPr id="8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4815F-96B2-464A-A177-D8FB6AE5C1E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E1CFA-C45C-49E7-87CF-B3615B07BFCD}" type="datetimeFigureOut">
              <a:rPr lang="hr-HR"/>
              <a:pPr>
                <a:defRPr/>
              </a:pPr>
              <a:t>30.11.2012.</a:t>
            </a:fld>
            <a:endParaRPr lang="hr-HR"/>
          </a:p>
        </p:txBody>
      </p:sp>
      <p:sp>
        <p:nvSpPr>
          <p:cNvPr id="4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F1E68-3198-4B11-8DE8-AE4AB9A257B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0A846-D158-4AC5-AEF9-42B6FAB123D7}" type="datetimeFigureOut">
              <a:rPr lang="hr-HR"/>
              <a:pPr>
                <a:defRPr/>
              </a:pPr>
              <a:t>30.11.2012.</a:t>
            </a:fld>
            <a:endParaRPr lang="hr-HR"/>
          </a:p>
        </p:txBody>
      </p:sp>
      <p:sp>
        <p:nvSpPr>
          <p:cNvPr id="3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0D75E-A2E8-448F-9EC4-A653791DF7B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02A43-4CB9-44E9-A855-13BEE8330254}" type="datetimeFigureOut">
              <a:rPr lang="hr-HR"/>
              <a:pPr>
                <a:defRPr/>
              </a:pPr>
              <a:t>30.11.2012.</a:t>
            </a:fld>
            <a:endParaRPr lang="hr-HR"/>
          </a:p>
        </p:txBody>
      </p:sp>
      <p:sp>
        <p:nvSpPr>
          <p:cNvPr id="6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F18D1-C234-412A-B728-6A0A409DC07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s odsječenim zaobljenim jednim kutom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utni trokut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ru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Prostoru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r-HR" noProof="0" smtClean="0"/>
              <a:t>Pritisnite ikonu za dodavanje slike</a:t>
            </a:r>
            <a:endParaRPr lang="en-US" noProof="0" dirty="0"/>
          </a:p>
        </p:txBody>
      </p:sp>
      <p:sp>
        <p:nvSpPr>
          <p:cNvPr id="9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BC89B-F508-4BBA-9887-7A06E27DA779}" type="datetimeFigureOut">
              <a:rPr lang="hr-HR"/>
              <a:pPr>
                <a:defRPr/>
              </a:pPr>
              <a:t>30.11.2012.</a:t>
            </a:fld>
            <a:endParaRPr lang="hr-HR"/>
          </a:p>
        </p:txBody>
      </p:sp>
      <p:sp>
        <p:nvSpPr>
          <p:cNvPr id="10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F378A-3A0D-4477-ACAC-A047009166D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Rezervirano mjesto naslova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9" name="Rezervirano mjesto teksta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A13524-BF70-4732-8687-5537EE8E747D}" type="datetimeFigureOut">
              <a:rPr lang="hr-HR"/>
              <a:pPr>
                <a:defRPr/>
              </a:pPr>
              <a:t>30.11.2012.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64C323-4320-4F3B-B18C-18F60BA8257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grpSp>
        <p:nvGrpSpPr>
          <p:cNvPr id="1033" name="Grup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kstniOkvir 3"/>
          <p:cNvSpPr txBox="1">
            <a:spLocks noChangeArrowheads="1"/>
          </p:cNvSpPr>
          <p:nvPr/>
        </p:nvSpPr>
        <p:spPr bwMode="auto">
          <a:xfrm>
            <a:off x="1331913" y="1628775"/>
            <a:ext cx="6840537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 dirty="0" smtClean="0">
                <a:latin typeface="Aharoni"/>
                <a:ea typeface="Aharoni"/>
                <a:cs typeface="Aharoni"/>
              </a:rPr>
              <a:t>“</a:t>
            </a:r>
            <a:r>
              <a:rPr lang="hr-HR" sz="5400" dirty="0" err="1" smtClean="0">
                <a:latin typeface="Aharoni"/>
                <a:ea typeface="Aharoni"/>
                <a:cs typeface="Aharoni"/>
              </a:rPr>
              <a:t>Die</a:t>
            </a:r>
            <a:r>
              <a:rPr lang="hr-HR" sz="5400" dirty="0" smtClean="0">
                <a:latin typeface="Aharoni"/>
                <a:ea typeface="Aharoni"/>
                <a:cs typeface="Aharoni"/>
              </a:rPr>
              <a:t> </a:t>
            </a:r>
            <a:r>
              <a:rPr lang="hr-HR" sz="5400" dirty="0" err="1" smtClean="0">
                <a:latin typeface="Aharoni"/>
                <a:ea typeface="Aharoni"/>
                <a:cs typeface="Aharoni"/>
              </a:rPr>
              <a:t>Inseln</a:t>
            </a:r>
            <a:r>
              <a:rPr lang="hr-HR" sz="5400" dirty="0" smtClean="0">
                <a:latin typeface="Aharoni"/>
                <a:ea typeface="Aharoni"/>
                <a:cs typeface="Aharoni"/>
              </a:rPr>
              <a:t> Brijuni”</a:t>
            </a:r>
            <a:endParaRPr lang="hr-HR" sz="5400" dirty="0">
              <a:latin typeface="Aharoni"/>
              <a:ea typeface="Aharoni"/>
              <a:cs typeface="Aharoni"/>
            </a:endParaRPr>
          </a:p>
          <a:p>
            <a:endParaRPr lang="hr-HR" sz="5400" dirty="0">
              <a:latin typeface="Aharoni"/>
              <a:ea typeface="Aharoni"/>
              <a:cs typeface="Aharoni"/>
            </a:endParaRPr>
          </a:p>
          <a:p>
            <a:endParaRPr lang="hr-HR" sz="5400" dirty="0">
              <a:latin typeface="Aharoni"/>
              <a:ea typeface="Aharoni"/>
              <a:cs typeface="Aharoni"/>
            </a:endParaRPr>
          </a:p>
          <a:p>
            <a:endParaRPr lang="hr-HR" sz="5400" dirty="0">
              <a:latin typeface="Aharoni"/>
              <a:ea typeface="Aharoni"/>
              <a:cs typeface="Aharoni"/>
            </a:endParaRPr>
          </a:p>
          <a:p>
            <a:r>
              <a:rPr lang="hr-HR" sz="5400" dirty="0">
                <a:latin typeface="Aharoni"/>
                <a:ea typeface="Aharoni"/>
                <a:cs typeface="Aharoni"/>
              </a:rPr>
              <a:t>                           </a:t>
            </a:r>
            <a:r>
              <a:rPr lang="hr-HR" sz="2000" dirty="0">
                <a:latin typeface="Aharoni"/>
                <a:ea typeface="Aharoni"/>
                <a:cs typeface="Aharoni"/>
              </a:rPr>
              <a:t> 15.10.2012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Slika 3" descr="brijuni-pula7-v_55528154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88" y="2133600"/>
            <a:ext cx="42481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Slika 4" descr="Original (1)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3" y="2060575"/>
            <a:ext cx="446405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kstniOkvir 5"/>
          <p:cNvSpPr txBox="1">
            <a:spLocks noChangeArrowheads="1"/>
          </p:cNvSpPr>
          <p:nvPr/>
        </p:nvSpPr>
        <p:spPr bwMode="auto">
          <a:xfrm>
            <a:off x="1042988" y="1052513"/>
            <a:ext cx="698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dirty="0">
                <a:latin typeface="Constantia" pitchFamily="18" charset="0"/>
              </a:rPr>
              <a:t>kleiner Zug   </a:t>
            </a:r>
            <a:r>
              <a:rPr lang="hr-HR" dirty="0" smtClean="0">
                <a:latin typeface="Constantia" pitchFamily="18" charset="0"/>
              </a:rPr>
              <a:t>für  die Besichtigung          mit </a:t>
            </a:r>
            <a:r>
              <a:rPr lang="hr-HR" dirty="0" err="1" smtClean="0">
                <a:latin typeface="Constantia" pitchFamily="18" charset="0"/>
              </a:rPr>
              <a:t>diesem</a:t>
            </a:r>
            <a:r>
              <a:rPr lang="hr-HR" dirty="0" smtClean="0">
                <a:latin typeface="Constantia" pitchFamily="18" charset="0"/>
              </a:rPr>
              <a:t> </a:t>
            </a:r>
            <a:r>
              <a:rPr lang="hr-HR" dirty="0" err="1" smtClean="0">
                <a:latin typeface="Constantia" pitchFamily="18" charset="0"/>
              </a:rPr>
              <a:t>Schieff</a:t>
            </a:r>
            <a:r>
              <a:rPr lang="hr-HR" dirty="0" smtClean="0">
                <a:latin typeface="Constantia" pitchFamily="18" charset="0"/>
              </a:rPr>
              <a:t>  </a:t>
            </a:r>
            <a:r>
              <a:rPr lang="hr-HR" dirty="0" err="1" smtClean="0">
                <a:latin typeface="Constantia" pitchFamily="18" charset="0"/>
              </a:rPr>
              <a:t>kommt</a:t>
            </a:r>
            <a:r>
              <a:rPr lang="hr-HR" dirty="0" smtClean="0">
                <a:latin typeface="Constantia" pitchFamily="18" charset="0"/>
              </a:rPr>
              <a:t> </a:t>
            </a:r>
          </a:p>
          <a:p>
            <a:r>
              <a:rPr lang="hr-HR" dirty="0" smtClean="0">
                <a:latin typeface="Constantia" pitchFamily="18" charset="0"/>
              </a:rPr>
              <a:t>der </a:t>
            </a:r>
            <a:r>
              <a:rPr lang="hr-HR" dirty="0" err="1" smtClean="0">
                <a:latin typeface="Constantia" pitchFamily="18" charset="0"/>
              </a:rPr>
              <a:t>Insel</a:t>
            </a:r>
            <a:r>
              <a:rPr lang="hr-HR" dirty="0" smtClean="0">
                <a:latin typeface="Constantia" pitchFamily="18" charset="0"/>
              </a:rPr>
              <a:t>                                                    </a:t>
            </a:r>
            <a:r>
              <a:rPr lang="hr-HR" dirty="0" err="1" smtClean="0">
                <a:latin typeface="Constantia" pitchFamily="18" charset="0"/>
              </a:rPr>
              <a:t>man</a:t>
            </a:r>
            <a:r>
              <a:rPr lang="hr-HR" dirty="0" smtClean="0">
                <a:latin typeface="Constantia" pitchFamily="18" charset="0"/>
              </a:rPr>
              <a:t>  auf die Insel an                                               </a:t>
            </a:r>
            <a:endParaRPr lang="hr-HR" dirty="0">
              <a:latin typeface="Constantia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zervirano mjesto sadržaja 2"/>
          <p:cNvSpPr>
            <a:spLocks noGrp="1"/>
          </p:cNvSpPr>
          <p:nvPr>
            <p:ph idx="1"/>
          </p:nvPr>
        </p:nvSpPr>
        <p:spPr>
          <a:xfrm>
            <a:off x="457200" y="5516563"/>
            <a:ext cx="8229600" cy="8080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hr-HR" dirty="0" smtClean="0"/>
              <a:t>                                   </a:t>
            </a:r>
          </a:p>
          <a:p>
            <a:pPr>
              <a:buFont typeface="Wingdings 2" pitchFamily="18" charset="2"/>
              <a:buNone/>
            </a:pPr>
            <a:r>
              <a:rPr lang="hr-HR" dirty="0" smtClean="0"/>
              <a:t>                                     die Allee aus </a:t>
            </a:r>
            <a:r>
              <a:rPr lang="hr-HR" dirty="0" err="1" smtClean="0"/>
              <a:t>dem</a:t>
            </a:r>
            <a:r>
              <a:rPr lang="hr-HR" dirty="0" smtClean="0"/>
              <a:t> </a:t>
            </a:r>
            <a:r>
              <a:rPr lang="hr-HR" dirty="0" err="1" smtClean="0"/>
              <a:t>Traum</a:t>
            </a:r>
            <a:r>
              <a:rPr lang="hr-HR" dirty="0" smtClean="0"/>
              <a:t>, </a:t>
            </a:r>
            <a:r>
              <a:rPr lang="hr-HR" dirty="0" err="1" smtClean="0"/>
              <a:t>etwas</a:t>
            </a:r>
            <a:endParaRPr lang="hr-HR" dirty="0" smtClean="0"/>
          </a:p>
          <a:p>
            <a:pPr>
              <a:buFont typeface="Wingdings 2" pitchFamily="18" charset="2"/>
              <a:buNone/>
            </a:pPr>
            <a:r>
              <a:rPr lang="hr-HR" dirty="0" smtClean="0"/>
              <a:t>  Fran Mišić 8c                 </a:t>
            </a:r>
            <a:r>
              <a:rPr lang="hr-HR" dirty="0" err="1" smtClean="0"/>
              <a:t>wundersch</a:t>
            </a:r>
            <a:r>
              <a:rPr lang="hr-HR" dirty="0" err="1" smtClean="0">
                <a:latin typeface="Constantia"/>
              </a:rPr>
              <a:t>önes</a:t>
            </a:r>
            <a:endParaRPr lang="hr-HR" dirty="0" smtClean="0"/>
          </a:p>
        </p:txBody>
      </p:sp>
      <p:pic>
        <p:nvPicPr>
          <p:cNvPr id="22530" name="Slika 3" descr="brijuni 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692696"/>
            <a:ext cx="792162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dirty="0" err="1" smtClean="0"/>
              <a:t>Die</a:t>
            </a:r>
            <a:r>
              <a:rPr lang="hr-HR" dirty="0" smtClean="0"/>
              <a:t> </a:t>
            </a:r>
            <a:r>
              <a:rPr lang="hr-HR" dirty="0" err="1" smtClean="0"/>
              <a:t>Klasse</a:t>
            </a:r>
            <a:r>
              <a:rPr lang="hr-HR" dirty="0" smtClean="0"/>
              <a:t> 8. c </a:t>
            </a:r>
            <a:r>
              <a:rPr lang="hr-HR" dirty="0" err="1" smtClean="0"/>
              <a:t>machte</a:t>
            </a:r>
            <a:r>
              <a:rPr lang="hr-HR" dirty="0" smtClean="0"/>
              <a:t> </a:t>
            </a:r>
            <a:r>
              <a:rPr lang="hr-HR" dirty="0" err="1" smtClean="0"/>
              <a:t>eine</a:t>
            </a:r>
            <a:r>
              <a:rPr lang="hr-HR" dirty="0" smtClean="0"/>
              <a:t> </a:t>
            </a:r>
            <a:r>
              <a:rPr lang="hr-HR" dirty="0" err="1" smtClean="0"/>
              <a:t>interessante</a:t>
            </a:r>
            <a:r>
              <a:rPr lang="hr-HR" dirty="0" smtClean="0"/>
              <a:t> Reise </a:t>
            </a:r>
            <a:r>
              <a:rPr lang="hr-HR" dirty="0" err="1" smtClean="0"/>
              <a:t>nach</a:t>
            </a:r>
            <a:r>
              <a:rPr lang="hr-HR" dirty="0" smtClean="0"/>
              <a:t> </a:t>
            </a:r>
          </a:p>
          <a:p>
            <a:pPr marL="0" indent="0" algn="ctr">
              <a:buNone/>
            </a:pPr>
            <a:r>
              <a:rPr lang="hr-HR" dirty="0" smtClean="0"/>
              <a:t>Pula. </a:t>
            </a:r>
            <a:r>
              <a:rPr lang="hr-HR" dirty="0" err="1" smtClean="0"/>
              <a:t>Unterwegs</a:t>
            </a:r>
            <a:r>
              <a:rPr lang="hr-HR" dirty="0" smtClean="0"/>
              <a:t> </a:t>
            </a:r>
            <a:r>
              <a:rPr lang="hr-HR" dirty="0" err="1" smtClean="0"/>
              <a:t>besucten</a:t>
            </a:r>
            <a:r>
              <a:rPr lang="hr-HR" dirty="0" smtClean="0"/>
              <a:t> </a:t>
            </a:r>
            <a:r>
              <a:rPr lang="hr-HR" dirty="0" err="1" smtClean="0"/>
              <a:t>sie</a:t>
            </a:r>
            <a:r>
              <a:rPr lang="hr-HR" dirty="0" smtClean="0"/>
              <a:t> </a:t>
            </a:r>
            <a:r>
              <a:rPr lang="hr-HR" dirty="0" err="1" smtClean="0"/>
              <a:t>viele</a:t>
            </a:r>
            <a:r>
              <a:rPr lang="hr-HR" dirty="0" smtClean="0"/>
              <a:t> </a:t>
            </a:r>
            <a:r>
              <a:rPr lang="hr-HR" dirty="0" err="1" smtClean="0"/>
              <a:t>ungewöhnliche</a:t>
            </a:r>
            <a:endParaRPr lang="hr-HR" dirty="0" smtClean="0"/>
          </a:p>
          <a:p>
            <a:pPr marL="0" indent="0" algn="ctr">
              <a:buNone/>
            </a:pPr>
            <a:r>
              <a:rPr lang="hr-HR" dirty="0" err="1" smtClean="0"/>
              <a:t>Orte</a:t>
            </a:r>
            <a:r>
              <a:rPr lang="hr-HR" dirty="0" smtClean="0"/>
              <a:t> </a:t>
            </a:r>
            <a:r>
              <a:rPr lang="hr-HR" dirty="0" err="1" smtClean="0"/>
              <a:t>und</a:t>
            </a:r>
            <a:r>
              <a:rPr lang="hr-HR" dirty="0" smtClean="0"/>
              <a:t> am </a:t>
            </a:r>
            <a:r>
              <a:rPr lang="hr-HR" dirty="0" err="1" smtClean="0"/>
              <a:t>schönsten</a:t>
            </a:r>
            <a:r>
              <a:rPr lang="hr-HR" dirty="0" smtClean="0"/>
              <a:t> </a:t>
            </a:r>
            <a:r>
              <a:rPr lang="hr-HR" dirty="0" err="1" smtClean="0"/>
              <a:t>war</a:t>
            </a:r>
            <a:r>
              <a:rPr lang="hr-HR" dirty="0" smtClean="0"/>
              <a:t> </a:t>
            </a:r>
            <a:r>
              <a:rPr lang="hr-HR" dirty="0" err="1" smtClean="0"/>
              <a:t>auf</a:t>
            </a:r>
            <a:r>
              <a:rPr lang="hr-HR" dirty="0" smtClean="0"/>
              <a:t> </a:t>
            </a:r>
            <a:r>
              <a:rPr lang="hr-HR" dirty="0" err="1" smtClean="0"/>
              <a:t>den</a:t>
            </a:r>
            <a:r>
              <a:rPr lang="hr-HR" dirty="0" smtClean="0"/>
              <a:t> </a:t>
            </a:r>
            <a:r>
              <a:rPr lang="hr-HR" dirty="0" err="1" smtClean="0"/>
              <a:t>Inseln</a:t>
            </a:r>
            <a:r>
              <a:rPr lang="hr-HR" dirty="0" smtClean="0"/>
              <a:t> </a:t>
            </a:r>
            <a:r>
              <a:rPr lang="hr-HR" dirty="0" err="1" smtClean="0"/>
              <a:t>Briuni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7823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990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hr-HR" smtClean="0">
                <a:latin typeface="Aharoni"/>
                <a:ea typeface="Aharoni"/>
                <a:cs typeface="Aharoni"/>
              </a:rPr>
              <a:t>      Brijuni Inseln sind in der Adria.</a:t>
            </a:r>
          </a:p>
        </p:txBody>
      </p:sp>
      <p:pic>
        <p:nvPicPr>
          <p:cNvPr id="14338" name="Slika 3" descr="istra_brijuni.g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313" y="1989138"/>
            <a:ext cx="6146800" cy="454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Slika 4" descr="250px-Brijuni_(hr).svg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475" y="1700213"/>
            <a:ext cx="5473700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zervirano mjesto sadržaja 2"/>
          <p:cNvSpPr>
            <a:spLocks noGrp="1"/>
          </p:cNvSpPr>
          <p:nvPr>
            <p:ph idx="1"/>
          </p:nvPr>
        </p:nvSpPr>
        <p:spPr>
          <a:xfrm>
            <a:off x="1042988" y="1052513"/>
            <a:ext cx="8229600" cy="53435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hr-HR" dirty="0" smtClean="0"/>
              <a:t>         </a:t>
            </a:r>
            <a:r>
              <a:rPr lang="hr-HR" dirty="0" err="1" smtClean="0">
                <a:latin typeface="Aharoni"/>
                <a:cs typeface="Aharoni"/>
              </a:rPr>
              <a:t>Sie</a:t>
            </a:r>
            <a:r>
              <a:rPr lang="hr-HR" dirty="0" smtClean="0">
                <a:latin typeface="Aharoni"/>
                <a:ea typeface="Aharoni"/>
                <a:cs typeface="Aharoni"/>
              </a:rPr>
              <a:t> </a:t>
            </a:r>
            <a:r>
              <a:rPr lang="hr-HR" dirty="0" err="1" smtClean="0">
                <a:latin typeface="Aharoni"/>
                <a:ea typeface="Aharoni"/>
                <a:cs typeface="Aharoni"/>
              </a:rPr>
              <a:t>bestehen</a:t>
            </a:r>
            <a:r>
              <a:rPr lang="hr-HR" dirty="0" smtClean="0">
                <a:latin typeface="Aharoni"/>
                <a:ea typeface="Aharoni"/>
                <a:cs typeface="Aharoni"/>
              </a:rPr>
              <a:t> </a:t>
            </a:r>
            <a:r>
              <a:rPr lang="hr-HR" dirty="0" err="1" smtClean="0">
                <a:latin typeface="Aharoni"/>
                <a:ea typeface="Aharoni"/>
                <a:cs typeface="Aharoni"/>
              </a:rPr>
              <a:t>aus</a:t>
            </a:r>
            <a:r>
              <a:rPr lang="hr-HR" dirty="0" smtClean="0">
                <a:latin typeface="Aharoni"/>
                <a:ea typeface="Aharoni"/>
                <a:cs typeface="Aharoni"/>
              </a:rPr>
              <a:t> 2 </a:t>
            </a:r>
            <a:r>
              <a:rPr lang="hr-HR" dirty="0" err="1" smtClean="0">
                <a:latin typeface="Aharoni"/>
                <a:ea typeface="Aharoni"/>
                <a:cs typeface="Aharoni"/>
              </a:rPr>
              <a:t>großen</a:t>
            </a:r>
            <a:endParaRPr lang="hr-HR" dirty="0" smtClean="0">
              <a:latin typeface="Aharoni"/>
              <a:ea typeface="Aharoni"/>
              <a:cs typeface="Aharoni"/>
            </a:endParaRPr>
          </a:p>
          <a:p>
            <a:pPr>
              <a:buFont typeface="Wingdings 2" pitchFamily="18" charset="2"/>
              <a:buNone/>
            </a:pPr>
            <a:r>
              <a:rPr lang="hr-HR" dirty="0" smtClean="0">
                <a:latin typeface="Aharoni"/>
                <a:ea typeface="Aharoni"/>
                <a:cs typeface="Aharoni"/>
              </a:rPr>
              <a:t>                    </a:t>
            </a:r>
            <a:r>
              <a:rPr lang="hr-HR" dirty="0" err="1" smtClean="0">
                <a:latin typeface="Aharoni"/>
                <a:ea typeface="Aharoni"/>
                <a:cs typeface="Aharoni"/>
              </a:rPr>
              <a:t>und</a:t>
            </a:r>
            <a:r>
              <a:rPr lang="hr-HR" dirty="0" smtClean="0">
                <a:latin typeface="Aharoni"/>
                <a:ea typeface="Aharoni"/>
                <a:cs typeface="Aharoni"/>
              </a:rPr>
              <a:t> 14 </a:t>
            </a:r>
            <a:r>
              <a:rPr lang="hr-HR" dirty="0" err="1" smtClean="0">
                <a:latin typeface="Aharoni"/>
                <a:ea typeface="Aharoni"/>
                <a:cs typeface="Aharoni"/>
              </a:rPr>
              <a:t>kleinen</a:t>
            </a:r>
            <a:r>
              <a:rPr lang="hr-HR" dirty="0" smtClean="0">
                <a:latin typeface="Aharoni"/>
                <a:ea typeface="Aharoni"/>
                <a:cs typeface="Aharoni"/>
              </a:rPr>
              <a:t> </a:t>
            </a:r>
            <a:r>
              <a:rPr lang="hr-HR" dirty="0" err="1" smtClean="0">
                <a:latin typeface="Aharoni"/>
                <a:ea typeface="Aharoni"/>
                <a:cs typeface="Aharoni"/>
              </a:rPr>
              <a:t>Inseln</a:t>
            </a:r>
            <a:r>
              <a:rPr lang="hr-HR" dirty="0" smtClean="0">
                <a:latin typeface="Aharoni"/>
                <a:ea typeface="Aharoni"/>
                <a:cs typeface="Aharoni"/>
              </a:rPr>
              <a:t>.</a:t>
            </a:r>
            <a:endParaRPr lang="hr-HR" dirty="0" smtClean="0"/>
          </a:p>
        </p:txBody>
      </p:sp>
      <p:pic>
        <p:nvPicPr>
          <p:cNvPr id="4" name="Slika 3" descr="Origina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35696" y="2060848"/>
            <a:ext cx="6012160" cy="45091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2720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hr-HR" dirty="0" smtClean="0">
                <a:latin typeface="Aharoni"/>
                <a:ea typeface="Aharoni"/>
                <a:cs typeface="Aharoni"/>
              </a:rPr>
              <a:t>   Hier gibt es einige Reste der alten Zivilisationen</a:t>
            </a:r>
          </a:p>
          <a:p>
            <a:pPr>
              <a:buFont typeface="Wingdings 2" pitchFamily="18" charset="2"/>
              <a:buNone/>
            </a:pPr>
            <a:r>
              <a:rPr lang="hr-HR" dirty="0" smtClean="0">
                <a:latin typeface="Aharoni"/>
                <a:ea typeface="Aharoni"/>
                <a:cs typeface="Aharoni"/>
              </a:rPr>
              <a:t>         </a:t>
            </a:r>
            <a:r>
              <a:rPr lang="hr-HR" dirty="0" err="1" smtClean="0">
                <a:latin typeface="Aharoni"/>
                <a:ea typeface="Aharoni"/>
                <a:cs typeface="Aharoni"/>
              </a:rPr>
              <a:t>vor</a:t>
            </a:r>
            <a:r>
              <a:rPr lang="hr-HR" dirty="0" smtClean="0">
                <a:latin typeface="Aharoni"/>
                <a:ea typeface="Aharoni"/>
                <a:cs typeface="Aharoni"/>
              </a:rPr>
              <a:t> 3000 Jahren vor Christus.</a:t>
            </a:r>
          </a:p>
        </p:txBody>
      </p:sp>
      <p:pic>
        <p:nvPicPr>
          <p:cNvPr id="16386" name="Slika 3" descr="250px-2010-08-16_Brijuni_Vestige_romain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35375" y="2349500"/>
            <a:ext cx="5332413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Slika 4" descr="brijuni 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188" y="2636838"/>
            <a:ext cx="4613275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561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hr-HR" dirty="0" smtClean="0"/>
              <a:t>  </a:t>
            </a:r>
            <a:r>
              <a:rPr lang="hr-HR" sz="3200" dirty="0" smtClean="0">
                <a:latin typeface="Aharoni"/>
                <a:cs typeface="Aharoni"/>
              </a:rPr>
              <a:t>Die Insel</a:t>
            </a:r>
            <a:r>
              <a:rPr lang="hr-HR" sz="3200" dirty="0" smtClean="0">
                <a:latin typeface="Aharoni"/>
                <a:ea typeface="Aharoni"/>
                <a:cs typeface="Aharoni"/>
              </a:rPr>
              <a:t> hat viel Tiere </a:t>
            </a:r>
            <a:r>
              <a:rPr lang="hr-HR" sz="3200" dirty="0" err="1" smtClean="0">
                <a:latin typeface="Aharoni"/>
                <a:ea typeface="Aharoni"/>
                <a:cs typeface="Aharoni"/>
              </a:rPr>
              <a:t>und</a:t>
            </a:r>
            <a:r>
              <a:rPr lang="hr-HR" sz="3200" dirty="0" smtClean="0">
                <a:latin typeface="Aharoni"/>
                <a:ea typeface="Aharoni"/>
                <a:cs typeface="Aharoni"/>
              </a:rPr>
              <a:t> </a:t>
            </a:r>
            <a:r>
              <a:rPr lang="hr-HR" sz="3200" dirty="0" err="1" smtClean="0">
                <a:latin typeface="Aharoni"/>
                <a:ea typeface="Aharoni"/>
                <a:cs typeface="Aharoni"/>
              </a:rPr>
              <a:t>Bäume</a:t>
            </a:r>
            <a:r>
              <a:rPr lang="hr-HR" sz="3200" dirty="0" smtClean="0">
                <a:latin typeface="Aharoni"/>
                <a:ea typeface="Aharoni"/>
                <a:cs typeface="Aharoni"/>
              </a:rPr>
              <a:t>.</a:t>
            </a:r>
            <a:endParaRPr lang="hr-HR" sz="3200" dirty="0" smtClean="0"/>
          </a:p>
        </p:txBody>
      </p:sp>
      <p:pic>
        <p:nvPicPr>
          <p:cNvPr id="17410" name="Slika 4" descr="brijuni velika 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1989138"/>
            <a:ext cx="7632700" cy="433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Rezervirano mjesto sadržaja 3" descr="BRIJUNI-Safari-park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038626" y="260648"/>
            <a:ext cx="6094413" cy="4581525"/>
          </a:xfrm>
        </p:spPr>
      </p:pic>
      <p:pic>
        <p:nvPicPr>
          <p:cNvPr id="18434" name="Slika 6" descr="istra_brijuni_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2276475"/>
            <a:ext cx="4529138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zervirano mjesto sadržaja 2"/>
          <p:cNvSpPr>
            <a:spLocks noGrp="1"/>
          </p:cNvSpPr>
          <p:nvPr>
            <p:ph idx="1"/>
          </p:nvPr>
        </p:nvSpPr>
        <p:spPr>
          <a:xfrm>
            <a:off x="395288" y="5157788"/>
            <a:ext cx="8229600" cy="2103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hr-HR" dirty="0" err="1" smtClean="0">
                <a:latin typeface="Aharoni"/>
                <a:ea typeface="Aharoni"/>
                <a:cs typeface="Aharoni"/>
              </a:rPr>
              <a:t>Alter</a:t>
            </a:r>
            <a:r>
              <a:rPr lang="hr-HR" dirty="0" smtClean="0">
                <a:latin typeface="Aharoni"/>
                <a:ea typeface="Aharoni"/>
                <a:cs typeface="Aharoni"/>
              </a:rPr>
              <a:t> </a:t>
            </a:r>
            <a:r>
              <a:rPr lang="hr-HR" dirty="0" err="1" smtClean="0">
                <a:latin typeface="Aharoni"/>
                <a:ea typeface="Aharoni"/>
                <a:cs typeface="Aharoni"/>
              </a:rPr>
              <a:t>Olivenbaum</a:t>
            </a:r>
            <a:r>
              <a:rPr lang="hr-HR" dirty="0" smtClean="0">
                <a:latin typeface="Aharoni"/>
                <a:ea typeface="Aharoni"/>
                <a:cs typeface="Aharoni"/>
              </a:rPr>
              <a:t> </a:t>
            </a:r>
            <a:r>
              <a:rPr lang="hr-HR" dirty="0" err="1" smtClean="0">
                <a:latin typeface="Aharoni"/>
                <a:ea typeface="Aharoni"/>
                <a:cs typeface="Aharoni"/>
              </a:rPr>
              <a:t>ist</a:t>
            </a:r>
            <a:r>
              <a:rPr lang="hr-HR" dirty="0" smtClean="0">
                <a:latin typeface="Aharoni"/>
                <a:ea typeface="Aharoni"/>
                <a:cs typeface="Aharoni"/>
              </a:rPr>
              <a:t> </a:t>
            </a:r>
            <a:r>
              <a:rPr lang="hr-HR" dirty="0" err="1" smtClean="0">
                <a:latin typeface="Aharoni"/>
                <a:ea typeface="Aharoni"/>
                <a:cs typeface="Aharoni"/>
              </a:rPr>
              <a:t>ein</a:t>
            </a:r>
            <a:r>
              <a:rPr lang="hr-HR" dirty="0" smtClean="0">
                <a:latin typeface="Aharoni"/>
                <a:ea typeface="Aharoni"/>
                <a:cs typeface="Aharoni"/>
              </a:rPr>
              <a:t> </a:t>
            </a:r>
            <a:r>
              <a:rPr lang="hr-HR" b="1" dirty="0" err="1" smtClean="0">
                <a:latin typeface="Aharoni"/>
                <a:ea typeface="Aharoni"/>
                <a:cs typeface="Aharoni"/>
              </a:rPr>
              <a:t>ungew</a:t>
            </a:r>
            <a:r>
              <a:rPr lang="hr-HR" b="1" dirty="0" err="1" smtClean="0">
                <a:latin typeface="Constantia"/>
                <a:ea typeface="Aharoni"/>
                <a:cs typeface="Aharoni"/>
              </a:rPr>
              <a:t>öhnlicher</a:t>
            </a:r>
            <a:r>
              <a:rPr lang="hr-HR" b="1" dirty="0" smtClean="0">
                <a:latin typeface="Constantia"/>
                <a:ea typeface="Aharoni"/>
                <a:cs typeface="Aharoni"/>
              </a:rPr>
              <a:t> </a:t>
            </a:r>
            <a:r>
              <a:rPr lang="hr-HR" b="1" dirty="0" err="1" smtClean="0">
                <a:latin typeface="Constantia"/>
                <a:ea typeface="Aharoni"/>
                <a:cs typeface="Aharoni"/>
              </a:rPr>
              <a:t>Baum</a:t>
            </a:r>
            <a:r>
              <a:rPr lang="hr-HR" b="1" dirty="0" smtClean="0">
                <a:latin typeface="Constantia"/>
                <a:ea typeface="Aharoni"/>
                <a:cs typeface="Aharoni"/>
              </a:rPr>
              <a:t> </a:t>
            </a:r>
            <a:r>
              <a:rPr lang="hr-HR" b="1" dirty="0" err="1" smtClean="0">
                <a:latin typeface="Constantia"/>
                <a:ea typeface="Aharoni"/>
                <a:cs typeface="Aharoni"/>
              </a:rPr>
              <a:t>und</a:t>
            </a:r>
            <a:r>
              <a:rPr lang="hr-HR" b="1" dirty="0" smtClean="0">
                <a:latin typeface="Constantia"/>
                <a:ea typeface="Aharoni"/>
                <a:cs typeface="Aharoni"/>
              </a:rPr>
              <a:t> </a:t>
            </a:r>
            <a:r>
              <a:rPr lang="hr-HR" b="1" dirty="0" err="1" smtClean="0">
                <a:latin typeface="Constantia"/>
                <a:ea typeface="Aharoni"/>
                <a:cs typeface="Aharoni"/>
              </a:rPr>
              <a:t>sehr</a:t>
            </a:r>
            <a:r>
              <a:rPr lang="hr-HR" b="1" dirty="0" smtClean="0">
                <a:latin typeface="Constantia"/>
                <a:ea typeface="Aharoni"/>
                <a:cs typeface="Aharoni"/>
              </a:rPr>
              <a:t> </a:t>
            </a:r>
            <a:r>
              <a:rPr lang="hr-HR" b="1" dirty="0" err="1" smtClean="0">
                <a:latin typeface="Constantia"/>
                <a:ea typeface="Aharoni"/>
                <a:cs typeface="Aharoni"/>
              </a:rPr>
              <a:t>bekannt</a:t>
            </a:r>
            <a:r>
              <a:rPr lang="hr-HR" b="1" dirty="0" smtClean="0">
                <a:latin typeface="Constantia"/>
                <a:ea typeface="Aharoni"/>
                <a:cs typeface="Aharoni"/>
              </a:rPr>
              <a:t>. </a:t>
            </a:r>
            <a:endParaRPr lang="hr-HR" b="1" dirty="0" smtClean="0">
              <a:latin typeface="Aharoni"/>
              <a:ea typeface="Aharoni"/>
              <a:cs typeface="Aharoni"/>
            </a:endParaRPr>
          </a:p>
        </p:txBody>
      </p:sp>
      <p:pic>
        <p:nvPicPr>
          <p:cNvPr id="19458" name="Slika 3" descr="brijuni-very-old-olive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150" y="476250"/>
            <a:ext cx="5905500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Tiere – große Elefanten</a:t>
            </a:r>
          </a:p>
        </p:txBody>
      </p:sp>
      <p:pic>
        <p:nvPicPr>
          <p:cNvPr id="20482" name="Slika 3" descr="brijuni-34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8538" y="1916113"/>
            <a:ext cx="62992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ij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ij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124</Words>
  <Application>Microsoft Office PowerPoint</Application>
  <PresentationFormat>Prikaz na zaslonu (4:3)</PresentationFormat>
  <Paragraphs>22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Tijek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Tiere – große Elefanten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Fran</dc:creator>
  <cp:lastModifiedBy>Kaja</cp:lastModifiedBy>
  <cp:revision>11</cp:revision>
  <dcterms:created xsi:type="dcterms:W3CDTF">2012-10-23T17:17:35Z</dcterms:created>
  <dcterms:modified xsi:type="dcterms:W3CDTF">2012-11-30T08:08:34Z</dcterms:modified>
</cp:coreProperties>
</file>