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7" autoAdjust="0"/>
  </p:normalViewPr>
  <p:slideViewPr>
    <p:cSldViewPr>
      <p:cViewPr varScale="1">
        <p:scale>
          <a:sx n="60" d="100"/>
          <a:sy n="60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D8FCE3-DFD8-4892-9F0E-FDA5612B383A}" type="datetimeFigureOut">
              <a:rPr lang="hr-HR" smtClean="0"/>
              <a:pPr/>
              <a:t>30.11.2012.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9B57BD-398F-41CA-9D8D-A967FD4B231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1052736"/>
            <a:ext cx="8458200" cy="1944216"/>
          </a:xfrm>
        </p:spPr>
        <p:txBody>
          <a:bodyPr/>
          <a:lstStyle/>
          <a:p>
            <a:pPr algn="ctr"/>
            <a:r>
              <a:rPr lang="hr-HR" sz="4400" dirty="0" err="1" smtClean="0">
                <a:latin typeface="Algerian" pitchFamily="82" charset="0"/>
              </a:rPr>
              <a:t>Der</a:t>
            </a:r>
            <a:r>
              <a:rPr lang="hr-HR" sz="4400" dirty="0" smtClean="0">
                <a:latin typeface="Algerian" pitchFamily="82" charset="0"/>
              </a:rPr>
              <a:t> </a:t>
            </a:r>
            <a:r>
              <a:rPr lang="hr-HR" sz="4400" dirty="0" err="1" smtClean="0">
                <a:latin typeface="Algerian" pitchFamily="82" charset="0"/>
              </a:rPr>
              <a:t>Wald</a:t>
            </a:r>
            <a:r>
              <a:rPr lang="hr-HR" sz="4400" dirty="0" smtClean="0">
                <a:latin typeface="Algerian" pitchFamily="82" charset="0"/>
              </a:rPr>
              <a:t> </a:t>
            </a:r>
            <a:r>
              <a:rPr lang="hr-HR" sz="4400" dirty="0" err="1" smtClean="0">
                <a:latin typeface="Algerian" pitchFamily="82" charset="0"/>
              </a:rPr>
              <a:t>in</a:t>
            </a:r>
            <a:r>
              <a:rPr lang="hr-HR" sz="4400" dirty="0" smtClean="0">
                <a:latin typeface="Algerian" pitchFamily="82" charset="0"/>
              </a:rPr>
              <a:t/>
            </a:r>
            <a:br>
              <a:rPr lang="hr-HR" sz="4400" dirty="0" smtClean="0">
                <a:latin typeface="Algerian" pitchFamily="82" charset="0"/>
              </a:rPr>
            </a:br>
            <a:r>
              <a:rPr lang="hr-HR" sz="4400" dirty="0" err="1" smtClean="0">
                <a:latin typeface="Algerian" pitchFamily="82" charset="0"/>
              </a:rPr>
              <a:t>unserer</a:t>
            </a:r>
            <a:r>
              <a:rPr lang="hr-HR" sz="4400" dirty="0" smtClean="0">
                <a:latin typeface="Algerian" pitchFamily="82" charset="0"/>
              </a:rPr>
              <a:t> </a:t>
            </a:r>
            <a:r>
              <a:rPr lang="hr-HR" sz="4400" dirty="0" err="1" smtClean="0">
                <a:latin typeface="Algerian" pitchFamily="82" charset="0"/>
              </a:rPr>
              <a:t>klasse</a:t>
            </a:r>
            <a:r>
              <a:rPr lang="hr-HR" dirty="0" smtClean="0">
                <a:latin typeface="Algerian" pitchFamily="82" charset="0"/>
              </a:rPr>
              <a:t> 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2" descr="C:\Users\Matjaši\AppData\Local\Microsoft\Windows\Temporary Internet Files\Content.IE5\65MYVRS8\MC900441793[2]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806489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956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264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>
                <a:latin typeface="Algerian" pitchFamily="82" charset="0"/>
              </a:rPr>
              <a:t>    </a:t>
            </a:r>
            <a:r>
              <a:rPr lang="hr-HR" sz="2800" dirty="0" err="1" smtClean="0">
                <a:latin typeface="Algerian" pitchFamily="82" charset="0"/>
              </a:rPr>
              <a:t>D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Klasse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7. b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hr-HR" sz="2800" dirty="0" err="1" smtClean="0">
                <a:latin typeface="Constantia"/>
                <a:cs typeface="Arial" pitchFamily="34" charset="0"/>
              </a:rPr>
              <a:t>ö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chte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Wald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unserer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Klasse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machen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Sie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kamen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auf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eine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gute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Idee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einer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Wand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werden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sie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echter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Wald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kleben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Laura, </a:t>
            </a:r>
          </a:p>
          <a:p>
            <a:pPr marL="0" indent="0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   Iva, Sara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und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Kiki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machen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sich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Arbeit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hr-HR" sz="2800" dirty="0">
              <a:latin typeface="Algerian" pitchFamily="82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348880"/>
            <a:ext cx="6912768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01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Für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Arbeit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brauchten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sie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Pappe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Kleber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Pinsel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Farbe,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gepresste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Blätter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Stück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Rinde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trockene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Pflanzgeh</a:t>
            </a:r>
            <a:r>
              <a:rPr lang="hr-HR" sz="2400" dirty="0" err="1" smtClean="0">
                <a:latin typeface="Constantia"/>
                <a:cs typeface="Arial" pitchFamily="34" charset="0"/>
              </a:rPr>
              <a:t>ö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lze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Zuerst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Pappe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bemalt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dann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klebt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Stück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Rinde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als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Baum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stamm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Nachdem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klebten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sie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verschiedene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farbige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Blätter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wie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Baumkrone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564904"/>
            <a:ext cx="3339244" cy="4293096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644008" y="2276872"/>
            <a:ext cx="381642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52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Arbeit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ging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langsam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zu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Ende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und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der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Wald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wurde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mmer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 smtClean="0">
                <a:latin typeface="Arial" pitchFamily="34" charset="0"/>
                <a:cs typeface="Arial" pitchFamily="34" charset="0"/>
              </a:rPr>
              <a:t>gr</a:t>
            </a:r>
            <a:r>
              <a:rPr lang="hr-HR" sz="2400" dirty="0" err="1" smtClean="0">
                <a:latin typeface="Constantia"/>
                <a:cs typeface="Arial" pitchFamily="34" charset="0"/>
              </a:rPr>
              <a:t>ößer</a:t>
            </a:r>
            <a:r>
              <a:rPr lang="hr-HR" sz="2400" dirty="0" smtClean="0">
                <a:latin typeface="Constantia"/>
                <a:cs typeface="Arial" pitchFamily="34" charset="0"/>
              </a:rPr>
              <a:t> </a:t>
            </a:r>
            <a:r>
              <a:rPr lang="hr-HR" sz="2400" dirty="0" err="1" smtClean="0">
                <a:latin typeface="Constantia"/>
                <a:cs typeface="Arial" pitchFamily="34" charset="0"/>
              </a:rPr>
              <a:t>und</a:t>
            </a:r>
            <a:endParaRPr lang="hr-HR" sz="2400" dirty="0" smtClean="0">
              <a:latin typeface="Constantia"/>
              <a:cs typeface="Arial" pitchFamily="34" charset="0"/>
            </a:endParaRPr>
          </a:p>
          <a:p>
            <a:r>
              <a:rPr lang="hr-HR" sz="2400" dirty="0" err="1">
                <a:latin typeface="Constantia"/>
                <a:cs typeface="Arial" pitchFamily="34" charset="0"/>
              </a:rPr>
              <a:t>g</a:t>
            </a:r>
            <a:r>
              <a:rPr lang="hr-HR" sz="2400" dirty="0" err="1" smtClean="0">
                <a:latin typeface="Constantia"/>
                <a:cs typeface="Arial" pitchFamily="34" charset="0"/>
              </a:rPr>
              <a:t>rößer</a:t>
            </a:r>
            <a:r>
              <a:rPr lang="hr-HR" sz="2400" dirty="0" smtClean="0">
                <a:latin typeface="Constantia"/>
                <a:cs typeface="Arial" pitchFamily="34" charset="0"/>
              </a:rPr>
              <a:t>.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548680"/>
            <a:ext cx="5567536" cy="5040559"/>
          </a:xfrm>
        </p:spPr>
      </p:pic>
    </p:spTree>
    <p:extLst>
      <p:ext uri="{BB962C8B-B14F-4D97-AF65-F5344CB8AC3E}">
        <p14:creationId xmlns:p14="http://schemas.microsoft.com/office/powerpoint/2010/main" xmlns="" val="21358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304800" y="332657"/>
            <a:ext cx="8686800" cy="4824536"/>
          </a:xfrm>
        </p:spPr>
        <p:txBody>
          <a:bodyPr/>
          <a:lstStyle/>
          <a:p>
            <a:r>
              <a:rPr lang="hr-HR" dirty="0" err="1" smtClean="0"/>
              <a:t>Unter</a:t>
            </a:r>
            <a:r>
              <a:rPr lang="hr-HR" dirty="0" smtClean="0"/>
              <a:t> </a:t>
            </a:r>
            <a:r>
              <a:rPr lang="hr-HR" dirty="0" err="1" smtClean="0"/>
              <a:t>den</a:t>
            </a:r>
            <a:r>
              <a:rPr lang="hr-HR" dirty="0" smtClean="0"/>
              <a:t> </a:t>
            </a:r>
            <a:r>
              <a:rPr lang="hr-HR" dirty="0" err="1" smtClean="0"/>
              <a:t>Bäumen</a:t>
            </a:r>
            <a:r>
              <a:rPr lang="hr-HR" dirty="0" smtClean="0"/>
              <a:t> </a:t>
            </a:r>
            <a:r>
              <a:rPr lang="hr-HR" dirty="0" err="1" smtClean="0"/>
              <a:t>schlief</a:t>
            </a:r>
            <a:r>
              <a:rPr lang="hr-HR" dirty="0" smtClean="0"/>
              <a:t> </a:t>
            </a:r>
            <a:r>
              <a:rPr lang="hr-HR" dirty="0" err="1" smtClean="0"/>
              <a:t>ruhig</a:t>
            </a:r>
            <a:r>
              <a:rPr lang="hr-HR" dirty="0"/>
              <a:t> </a:t>
            </a:r>
            <a:r>
              <a:rPr lang="hr-HR" dirty="0" smtClean="0"/>
              <a:t> der </a:t>
            </a:r>
            <a:r>
              <a:rPr lang="hr-HR" dirty="0" err="1" smtClean="0"/>
              <a:t>kleine</a:t>
            </a:r>
            <a:r>
              <a:rPr lang="hr-HR" dirty="0" smtClean="0"/>
              <a:t> </a:t>
            </a:r>
            <a:r>
              <a:rPr lang="hr-HR" dirty="0" err="1" smtClean="0"/>
              <a:t>Igel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hr-HR" dirty="0" err="1" smtClean="0"/>
              <a:t>seinen</a:t>
            </a:r>
            <a:r>
              <a:rPr lang="hr-HR" dirty="0" smtClean="0"/>
              <a:t> </a:t>
            </a:r>
            <a:r>
              <a:rPr lang="hr-HR" dirty="0" err="1" smtClean="0"/>
              <a:t>Winterschlaf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556792"/>
            <a:ext cx="7848872" cy="492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80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/>
          <a:lstStyle/>
          <a:p>
            <a:r>
              <a:rPr lang="hr-HR" dirty="0" err="1" smtClean="0">
                <a:latin typeface="Arial" pitchFamily="34" charset="0"/>
                <a:cs typeface="Arial" pitchFamily="34" charset="0"/>
              </a:rPr>
              <a:t>Noch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der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Titel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und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unser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Wald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err="1" smtClean="0">
                <a:latin typeface="Arial" pitchFamily="34" charset="0"/>
                <a:cs typeface="Arial" pitchFamily="34" charset="0"/>
              </a:rPr>
              <a:t>ist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fertig.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556792"/>
            <a:ext cx="7344816" cy="492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79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304800" y="260648"/>
            <a:ext cx="8686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err="1" smtClean="0"/>
              <a:t>Mehr</a:t>
            </a:r>
            <a:r>
              <a:rPr lang="hr-HR" sz="4000" dirty="0" smtClean="0"/>
              <a:t> </a:t>
            </a:r>
            <a:r>
              <a:rPr lang="hr-HR" sz="4000" dirty="0" err="1" smtClean="0"/>
              <a:t>bÄume</a:t>
            </a:r>
            <a:r>
              <a:rPr lang="hr-HR" sz="4000" dirty="0" smtClean="0"/>
              <a:t>?</a:t>
            </a:r>
            <a:br>
              <a:rPr lang="hr-HR" sz="4000" dirty="0" smtClean="0"/>
            </a:br>
            <a:r>
              <a:rPr lang="hr-HR" sz="4000" dirty="0" smtClean="0"/>
              <a:t>Ja, </a:t>
            </a:r>
            <a:r>
              <a:rPr lang="hr-HR" sz="4000" dirty="0" err="1" smtClean="0"/>
              <a:t>bitte</a:t>
            </a:r>
            <a:r>
              <a:rPr lang="hr-HR" sz="4000" dirty="0" smtClean="0"/>
              <a:t>!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554162"/>
            <a:ext cx="8712968" cy="5303837"/>
          </a:xfrm>
        </p:spPr>
      </p:pic>
    </p:spTree>
    <p:extLst>
      <p:ext uri="{BB962C8B-B14F-4D97-AF65-F5344CB8AC3E}">
        <p14:creationId xmlns:p14="http://schemas.microsoft.com/office/powerpoint/2010/main" xmlns="" val="37929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133</Words>
  <Application>Microsoft Office PowerPoint</Application>
  <PresentationFormat>Prikaz na zaslonu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Putovanje</vt:lpstr>
      <vt:lpstr>Der Wald in unserer klasse </vt:lpstr>
      <vt:lpstr>Slajd 2</vt:lpstr>
      <vt:lpstr>Slajd 3</vt:lpstr>
      <vt:lpstr>Slajd 4</vt:lpstr>
      <vt:lpstr>Slajd 5</vt:lpstr>
      <vt:lpstr>Slajd 6</vt:lpstr>
      <vt:lpstr>Mehr bÄume? Ja, bitte!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Wald in unserer  klasse</dc:title>
  <dc:creator>Matjaši</dc:creator>
  <cp:lastModifiedBy>Kaja</cp:lastModifiedBy>
  <cp:revision>20</cp:revision>
  <dcterms:created xsi:type="dcterms:W3CDTF">2012-11-23T16:36:15Z</dcterms:created>
  <dcterms:modified xsi:type="dcterms:W3CDTF">2012-11-30T08:08:17Z</dcterms:modified>
</cp:coreProperties>
</file>