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95" r:id="rId4"/>
    <p:sldId id="258" r:id="rId5"/>
    <p:sldId id="362" r:id="rId6"/>
    <p:sldId id="363" r:id="rId7"/>
    <p:sldId id="364" r:id="rId8"/>
    <p:sldId id="365" r:id="rId9"/>
    <p:sldId id="366" r:id="rId10"/>
    <p:sldId id="367" r:id="rId11"/>
    <p:sldId id="302" r:id="rId12"/>
    <p:sldId id="260" r:id="rId13"/>
    <p:sldId id="261" r:id="rId14"/>
    <p:sldId id="262" r:id="rId15"/>
    <p:sldId id="263" r:id="rId16"/>
    <p:sldId id="307" r:id="rId17"/>
    <p:sldId id="297" r:id="rId18"/>
    <p:sldId id="271" r:id="rId19"/>
    <p:sldId id="368" r:id="rId20"/>
    <p:sldId id="369" r:id="rId21"/>
    <p:sldId id="370" r:id="rId22"/>
    <p:sldId id="371" r:id="rId23"/>
    <p:sldId id="272" r:id="rId24"/>
    <p:sldId id="273" r:id="rId25"/>
    <p:sldId id="275" r:id="rId26"/>
    <p:sldId id="279" r:id="rId27"/>
    <p:sldId id="376" r:id="rId28"/>
    <p:sldId id="377" r:id="rId29"/>
    <p:sldId id="378" r:id="rId30"/>
    <p:sldId id="379" r:id="rId31"/>
    <p:sldId id="280" r:id="rId32"/>
    <p:sldId id="281" r:id="rId33"/>
    <p:sldId id="361" r:id="rId34"/>
    <p:sldId id="286" r:id="rId3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2F560-5281-4F30-A338-C208605D922A}" type="datetimeFigureOut">
              <a:rPr lang="hr-HR" smtClean="0"/>
              <a:pPr/>
              <a:t>30.11.2012.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9E839-02EF-4E36-9983-7A469B5FD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072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E839-02EF-4E36-9983-7A469B5FDDF4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AE19D6C-A757-4C2D-93C5-D3B88CC0EF2C}" type="datetimeFigureOut">
              <a:rPr lang="sr-Latn-CS" smtClean="0"/>
              <a:pPr/>
              <a:t>30.11.2012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8B56874-6DAD-449B-B45B-24360CCB3BF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BERGSTEIGEN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2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214810" cy="2643182"/>
          </a:xfrm>
          <a:prstGeom prst="rect">
            <a:avLst/>
          </a:prstGeom>
        </p:spPr>
      </p:pic>
      <p:pic>
        <p:nvPicPr>
          <p:cNvPr id="5" name="Slika 4" descr="0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2636912"/>
            <a:ext cx="4357686" cy="4221088"/>
          </a:xfrm>
          <a:prstGeom prst="rect">
            <a:avLst/>
          </a:prstGeom>
        </p:spPr>
      </p:pic>
      <p:pic>
        <p:nvPicPr>
          <p:cNvPr id="6" name="Slika 5" descr="0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636912"/>
            <a:ext cx="4786314" cy="422108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Dieser</a:t>
            </a:r>
            <a:r>
              <a:rPr lang="hr-HR" dirty="0" smtClean="0"/>
              <a:t> Mann </a:t>
            </a:r>
            <a:r>
              <a:rPr lang="hr-HR" dirty="0" err="1"/>
              <a:t>w</a:t>
            </a:r>
            <a:r>
              <a:rPr lang="hr-HR" dirty="0" err="1" smtClean="0"/>
              <a:t>ird</a:t>
            </a:r>
            <a:r>
              <a:rPr lang="hr-HR" dirty="0" smtClean="0"/>
              <a:t> </a:t>
            </a:r>
            <a:r>
              <a:rPr lang="hr-HR" dirty="0" err="1" smtClean="0"/>
              <a:t>sicher</a:t>
            </a:r>
            <a:r>
              <a:rPr lang="hr-HR" dirty="0" smtClean="0"/>
              <a:t>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richtigen</a:t>
            </a:r>
            <a:r>
              <a:rPr lang="hr-HR" dirty="0" smtClean="0"/>
              <a:t> </a:t>
            </a:r>
            <a:r>
              <a:rPr lang="hr-HR" dirty="0" err="1" smtClean="0"/>
              <a:t>Weg</a:t>
            </a:r>
            <a:r>
              <a:rPr lang="hr-HR" dirty="0" smtClean="0"/>
              <a:t> </a:t>
            </a:r>
            <a:r>
              <a:rPr lang="hr-HR" dirty="0" err="1" smtClean="0"/>
              <a:t>finden</a:t>
            </a:r>
            <a:endParaRPr lang="hr-HR" dirty="0"/>
          </a:p>
        </p:txBody>
      </p:sp>
      <p:pic>
        <p:nvPicPr>
          <p:cNvPr id="4" name="Rezervirano mjesto sadržaja 3" descr="P10100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Von</a:t>
            </a:r>
            <a:r>
              <a:rPr lang="hr-HR" dirty="0" smtClean="0"/>
              <a:t> </a:t>
            </a:r>
            <a:r>
              <a:rPr lang="hr-HR" dirty="0" err="1" smtClean="0"/>
              <a:t>oben</a:t>
            </a:r>
            <a:r>
              <a:rPr lang="hr-HR" dirty="0" smtClean="0"/>
              <a:t> </a:t>
            </a:r>
            <a:r>
              <a:rPr lang="hr-HR" dirty="0" err="1" smtClean="0"/>
              <a:t>kann</a:t>
            </a:r>
            <a:r>
              <a:rPr lang="hr-HR" dirty="0" smtClean="0"/>
              <a:t> </a:t>
            </a:r>
            <a:r>
              <a:rPr lang="hr-HR" dirty="0" err="1" smtClean="0"/>
              <a:t>man</a:t>
            </a:r>
            <a:r>
              <a:rPr lang="hr-HR" dirty="0" smtClean="0"/>
              <a:t>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ganzen</a:t>
            </a:r>
            <a:r>
              <a:rPr lang="hr-HR" dirty="0" smtClean="0"/>
              <a:t> </a:t>
            </a:r>
            <a:r>
              <a:rPr lang="hr-HR" dirty="0" err="1" smtClean="0"/>
              <a:t>Wald</a:t>
            </a:r>
            <a:r>
              <a:rPr lang="hr-HR" dirty="0" smtClean="0"/>
              <a:t> </a:t>
            </a:r>
            <a:r>
              <a:rPr lang="hr-HR" dirty="0" err="1" smtClean="0"/>
              <a:t>sehen</a:t>
            </a:r>
            <a:endParaRPr lang="hr-HR" dirty="0"/>
          </a:p>
        </p:txBody>
      </p:sp>
      <p:pic>
        <p:nvPicPr>
          <p:cNvPr id="4" name="Rezervirano mjesto sadržaja 3" descr="2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NEVOLJAŠ(740 m)</a:t>
            </a:r>
            <a:br>
              <a:rPr lang="hr-HR" dirty="0" smtClean="0"/>
            </a:br>
            <a:r>
              <a:rPr lang="hr-HR" dirty="0" err="1" smtClean="0"/>
              <a:t>ein</a:t>
            </a:r>
            <a:r>
              <a:rPr lang="hr-HR" dirty="0" smtClean="0"/>
              <a:t> </a:t>
            </a:r>
            <a:r>
              <a:rPr lang="hr-HR" dirty="0" err="1" smtClean="0"/>
              <a:t>von</a:t>
            </a:r>
            <a:r>
              <a:rPr lang="hr-HR" dirty="0" smtClean="0"/>
              <a:t> </a:t>
            </a:r>
            <a:r>
              <a:rPr lang="hr-HR" dirty="0" err="1" smtClean="0"/>
              <a:t>h</a:t>
            </a:r>
            <a:r>
              <a:rPr lang="hr-HR" dirty="0" err="1" smtClean="0">
                <a:latin typeface="Constantia"/>
              </a:rPr>
              <a:t>öheren</a:t>
            </a:r>
            <a:r>
              <a:rPr lang="hr-HR" dirty="0" smtClean="0">
                <a:latin typeface="Constantia"/>
              </a:rPr>
              <a:t> </a:t>
            </a:r>
            <a:r>
              <a:rPr lang="hr-HR" dirty="0" err="1" smtClean="0">
                <a:latin typeface="Constantia"/>
              </a:rPr>
              <a:t>Spitzen</a:t>
            </a:r>
            <a:endParaRPr lang="hr-HR" dirty="0"/>
          </a:p>
        </p:txBody>
      </p:sp>
      <p:pic>
        <p:nvPicPr>
          <p:cNvPr id="4" name="Rezervirano mjesto sadržaja 3" descr="2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500174"/>
            <a:ext cx="3786182" cy="4071966"/>
          </a:xfrm>
        </p:spPr>
      </p:pic>
      <p:pic>
        <p:nvPicPr>
          <p:cNvPr id="5" name="Slika 4" descr="2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428736"/>
            <a:ext cx="4357686" cy="47148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PLJUSKARA(MEIN ERSTES BERGSTEIGEN 260 m)</a:t>
            </a:r>
            <a:endParaRPr lang="hr-HR" dirty="0"/>
          </a:p>
        </p:txBody>
      </p:sp>
      <p:pic>
        <p:nvPicPr>
          <p:cNvPr id="4" name="Rezervirano mjesto sadržaja 3" descr="P10101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MAKSIMS  EICHE(614 m)</a:t>
            </a:r>
            <a:endParaRPr lang="hr-HR" dirty="0"/>
          </a:p>
        </p:txBody>
      </p:sp>
      <p:pic>
        <p:nvPicPr>
          <p:cNvPr id="4" name="Rezervirano mjesto sadržaja 3" descr="P10100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LAPJAK(667 m), </a:t>
            </a:r>
            <a:r>
              <a:rPr lang="hr-HR" dirty="0" err="1" smtClean="0"/>
              <a:t>ein</a:t>
            </a:r>
            <a:r>
              <a:rPr lang="hr-HR" dirty="0" smtClean="0"/>
              <a:t> </a:t>
            </a:r>
            <a:r>
              <a:rPr lang="hr-HR" dirty="0" err="1" smtClean="0"/>
              <a:t>von</a:t>
            </a:r>
            <a:r>
              <a:rPr lang="hr-HR" dirty="0" smtClean="0"/>
              <a:t>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Spitzen</a:t>
            </a:r>
            <a:r>
              <a:rPr lang="hr-HR" dirty="0" smtClean="0"/>
              <a:t> </a:t>
            </a:r>
            <a:r>
              <a:rPr lang="hr-HR" dirty="0" err="1" smtClean="0"/>
              <a:t>des</a:t>
            </a:r>
            <a:r>
              <a:rPr lang="hr-HR" dirty="0" smtClean="0"/>
              <a:t> </a:t>
            </a:r>
            <a:r>
              <a:rPr lang="hr-HR" dirty="0" err="1" smtClean="0"/>
              <a:t>Berges</a:t>
            </a:r>
            <a:r>
              <a:rPr lang="hr-HR" dirty="0" smtClean="0"/>
              <a:t> Papuk</a:t>
            </a:r>
            <a:endParaRPr lang="hr-HR" dirty="0"/>
          </a:p>
        </p:txBody>
      </p:sp>
      <p:pic>
        <p:nvPicPr>
          <p:cNvPr id="6" name="Rezervirano mjesto sadržaja 5" descr="2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PANORAMEN-TAUBEROVE STIJENE,HIER KANN MAN ERHOLEN UND ETWAS ESSEN UND TRINKEN</a:t>
            </a:r>
            <a:endParaRPr lang="hr-HR" sz="2800" dirty="0"/>
          </a:p>
        </p:txBody>
      </p:sp>
      <p:pic>
        <p:nvPicPr>
          <p:cNvPr id="4" name="Rezervirano mjesto sadržaja 3" descr="2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700808"/>
            <a:ext cx="6035987" cy="468052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VELEBIT</a:t>
            </a:r>
            <a:endParaRPr lang="hr-HR" dirty="0"/>
          </a:p>
        </p:txBody>
      </p:sp>
      <p:pic>
        <p:nvPicPr>
          <p:cNvPr id="4" name="Rezervirano mjesto sadržaja 3" descr="023-velebit 20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96766" y="1646238"/>
            <a:ext cx="5950468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VELEBIT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Velebit ist unübertroffen</a:t>
            </a:r>
            <a:r>
              <a:rPr lang="hr-HR" dirty="0" smtClean="0"/>
              <a:t>er,</a:t>
            </a:r>
            <a:r>
              <a:rPr lang="de-DE" dirty="0" smtClean="0"/>
              <a:t> schöne</a:t>
            </a:r>
            <a:r>
              <a:rPr lang="hr-HR" dirty="0" smtClean="0"/>
              <a:t>r</a:t>
            </a:r>
            <a:r>
              <a:rPr lang="de-DE" dirty="0" smtClean="0"/>
              <a:t> und markante</a:t>
            </a:r>
            <a:r>
              <a:rPr lang="hr-HR" dirty="0" smtClean="0"/>
              <a:t>r</a:t>
            </a:r>
            <a:r>
              <a:rPr lang="de-DE" dirty="0" smtClean="0"/>
              <a:t> Berg in Kroatien</a:t>
            </a:r>
            <a:endParaRPr lang="hr-HR" dirty="0" smtClean="0"/>
          </a:p>
          <a:p>
            <a:r>
              <a:rPr lang="de-DE" dirty="0" smtClean="0"/>
              <a:t>Der ganze Berg schwankt in einer sanften Kurve nach der Küste in der Länge von 145 km</a:t>
            </a:r>
            <a:endParaRPr lang="hr-HR" dirty="0" smtClean="0"/>
          </a:p>
          <a:p>
            <a:r>
              <a:rPr lang="de-DE" dirty="0" smtClean="0"/>
              <a:t>Es gibt zwei Nationalparks </a:t>
            </a:r>
            <a:r>
              <a:rPr lang="hr-HR" dirty="0" smtClean="0"/>
              <a:t>:Paklenica und Sjeverni Velebit</a:t>
            </a:r>
          </a:p>
          <a:p>
            <a:pPr marL="0" indent="0">
              <a:buNone/>
            </a:pPr>
            <a:endParaRPr lang="hr-H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Nadelwald</a:t>
            </a:r>
            <a:r>
              <a:rPr lang="hr-HR" dirty="0" smtClean="0"/>
              <a:t> im </a:t>
            </a:r>
            <a:r>
              <a:rPr lang="hr-HR" dirty="0" err="1" smtClean="0"/>
              <a:t>Sommer</a:t>
            </a:r>
            <a:endParaRPr lang="hr-HR" dirty="0"/>
          </a:p>
        </p:txBody>
      </p:sp>
      <p:pic>
        <p:nvPicPr>
          <p:cNvPr id="4" name="Rezervirano mjesto sadržaja 3" descr="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Etwas</a:t>
            </a:r>
            <a:r>
              <a:rPr lang="hr-HR" dirty="0" smtClean="0"/>
              <a:t> </a:t>
            </a:r>
            <a:r>
              <a:rPr lang="hr-HR" dirty="0" err="1" smtClean="0"/>
              <a:t>über</a:t>
            </a:r>
            <a:r>
              <a:rPr lang="hr-HR" dirty="0" smtClean="0"/>
              <a:t> </a:t>
            </a:r>
            <a:r>
              <a:rPr lang="hr-HR" dirty="0" err="1" smtClean="0"/>
              <a:t>Bergsteigen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Klettern ist ein sehr weit gefasster Begriff, darunter</a:t>
            </a:r>
            <a:r>
              <a:rPr lang="hr-HR" dirty="0" smtClean="0"/>
              <a:t> </a:t>
            </a:r>
            <a:r>
              <a:rPr lang="hr-HR" dirty="0" err="1" smtClean="0"/>
              <a:t>sind</a:t>
            </a:r>
            <a:r>
              <a:rPr lang="de-DE" dirty="0" smtClean="0"/>
              <a:t> fast alle Aktivitäten im Zusammenhang mit der Bewegung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die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</a:t>
            </a:r>
            <a:r>
              <a:rPr lang="hr-HR" dirty="0" err="1" smtClean="0"/>
              <a:t>Berge</a:t>
            </a:r>
            <a:r>
              <a:rPr lang="hr-HR" dirty="0" smtClean="0"/>
              <a:t>.</a:t>
            </a:r>
          </a:p>
          <a:p>
            <a:r>
              <a:rPr lang="de-DE" dirty="0" smtClean="0"/>
              <a:t>Es ist die Art und Weise des Lebens, ein Mann, der das Leben interessanter</a:t>
            </a:r>
            <a:r>
              <a:rPr lang="hr-HR" dirty="0" smtClean="0"/>
              <a:t> </a:t>
            </a:r>
            <a:r>
              <a:rPr lang="de-DE" dirty="0" smtClean="0"/>
              <a:t>gesünder und schöner</a:t>
            </a:r>
            <a:r>
              <a:rPr lang="hr-HR" dirty="0" smtClean="0"/>
              <a:t> </a:t>
            </a:r>
            <a:r>
              <a:rPr lang="hr-HR" dirty="0" err="1" smtClean="0"/>
              <a:t>machen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Wanderer</a:t>
            </a:r>
            <a:r>
              <a:rPr lang="hr-HR" dirty="0" smtClean="0"/>
              <a:t> </a:t>
            </a:r>
            <a:r>
              <a:rPr lang="hr-HR" dirty="0" err="1" smtClean="0"/>
              <a:t>klettern</a:t>
            </a:r>
            <a:r>
              <a:rPr lang="hr-HR" dirty="0" smtClean="0"/>
              <a:t> </a:t>
            </a:r>
            <a:r>
              <a:rPr lang="hr-HR" dirty="0" err="1" smtClean="0"/>
              <a:t>sich</a:t>
            </a:r>
            <a:r>
              <a:rPr lang="hr-HR" dirty="0" smtClean="0"/>
              <a:t>,</a:t>
            </a:r>
            <a:r>
              <a:rPr lang="de-DE" dirty="0" smtClean="0"/>
              <a:t> weil sie es </a:t>
            </a:r>
            <a:r>
              <a:rPr lang="hr-HR" dirty="0" err="1" smtClean="0"/>
              <a:t>gern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</a:t>
            </a:r>
            <a:r>
              <a:rPr lang="hr-HR" dirty="0" err="1" smtClean="0"/>
              <a:t>haben</a:t>
            </a:r>
            <a:r>
              <a:rPr lang="hr-HR" dirty="0" smtClean="0"/>
              <a:t>.</a:t>
            </a:r>
          </a:p>
          <a:p>
            <a:r>
              <a:rPr lang="de-DE" dirty="0" smtClean="0"/>
              <a:t>Hier </a:t>
            </a:r>
            <a:r>
              <a:rPr lang="hr-HR" dirty="0" err="1" smtClean="0"/>
              <a:t>habe</a:t>
            </a:r>
            <a:r>
              <a:rPr lang="de-DE" dirty="0" smtClean="0"/>
              <a:t> ich Liste mehrere</a:t>
            </a:r>
            <a:r>
              <a:rPr lang="hr-HR" dirty="0" smtClean="0"/>
              <a:t>r</a:t>
            </a:r>
            <a:r>
              <a:rPr lang="de-DE" dirty="0" smtClean="0"/>
              <a:t> Bereiche, die ich besucht</a:t>
            </a:r>
            <a:r>
              <a:rPr lang="hr-HR" dirty="0" smtClean="0"/>
              <a:t> </a:t>
            </a:r>
            <a:r>
              <a:rPr lang="hr-HR" dirty="0" err="1" smtClean="0"/>
              <a:t>habe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Wohin</a:t>
            </a:r>
            <a:r>
              <a:rPr lang="hr-HR" dirty="0" smtClean="0"/>
              <a:t> </a:t>
            </a:r>
            <a:r>
              <a:rPr lang="hr-HR" dirty="0" err="1" smtClean="0"/>
              <a:t>führt</a:t>
            </a:r>
            <a:r>
              <a:rPr lang="hr-HR" dirty="0" smtClean="0"/>
              <a:t> </a:t>
            </a:r>
            <a:r>
              <a:rPr lang="hr-HR" dirty="0" err="1" smtClean="0"/>
              <a:t>diesen</a:t>
            </a:r>
            <a:r>
              <a:rPr lang="hr-HR" dirty="0" smtClean="0"/>
              <a:t> </a:t>
            </a:r>
            <a:r>
              <a:rPr lang="hr-HR" dirty="0" err="1" smtClean="0"/>
              <a:t>Weg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Rezervirano mjesto sadržaja 3" descr="0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</a:t>
            </a:r>
            <a:r>
              <a:rPr lang="hr-HR" dirty="0" smtClean="0"/>
              <a:t>ergfu</a:t>
            </a:r>
            <a:r>
              <a:rPr lang="el-GR" dirty="0" smtClean="0"/>
              <a:t>β</a:t>
            </a:r>
            <a:r>
              <a:rPr lang="de-DE" dirty="0" smtClean="0"/>
              <a:t> von vielen Felsen </a:t>
            </a:r>
            <a:r>
              <a:rPr lang="hr-HR" dirty="0" err="1" smtClean="0"/>
              <a:t>ist</a:t>
            </a:r>
            <a:r>
              <a:rPr lang="hr-HR" dirty="0" smtClean="0"/>
              <a:t> </a:t>
            </a:r>
            <a:r>
              <a:rPr lang="de-DE" dirty="0" smtClean="0"/>
              <a:t>mit Bäumen bedeckt</a:t>
            </a:r>
            <a:endParaRPr lang="hr-HR" dirty="0"/>
          </a:p>
        </p:txBody>
      </p:sp>
      <p:pic>
        <p:nvPicPr>
          <p:cNvPr id="4" name="Rezervirano mjesto sadržaja 3" descr="0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Ein</a:t>
            </a:r>
            <a:r>
              <a:rPr lang="hr-HR" dirty="0" smtClean="0"/>
              <a:t> </a:t>
            </a:r>
            <a:r>
              <a:rPr lang="hr-HR" dirty="0" err="1" smtClean="0"/>
              <a:t>wundersch</a:t>
            </a:r>
            <a:r>
              <a:rPr lang="hr-HR" dirty="0" err="1" smtClean="0">
                <a:latin typeface="Constantia"/>
              </a:rPr>
              <a:t>öner</a:t>
            </a:r>
            <a:r>
              <a:rPr lang="hr-HR" dirty="0" smtClean="0">
                <a:latin typeface="Constantia"/>
              </a:rPr>
              <a:t> </a:t>
            </a:r>
            <a:r>
              <a:rPr lang="hr-HR" dirty="0" err="1" smtClean="0">
                <a:latin typeface="Constantia"/>
              </a:rPr>
              <a:t>Blick</a:t>
            </a:r>
            <a:endParaRPr lang="hr-HR" dirty="0"/>
          </a:p>
        </p:txBody>
      </p:sp>
      <p:pic>
        <p:nvPicPr>
          <p:cNvPr id="4" name="Rezervirano mjesto sadržaja 3" descr="0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    VISOČICA( 1615 m)</a:t>
            </a:r>
            <a:endParaRPr lang="hr-HR" dirty="0"/>
          </a:p>
        </p:txBody>
      </p:sp>
      <p:pic>
        <p:nvPicPr>
          <p:cNvPr id="4" name="Rezervirano mjesto sadržaja 3" descr="0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LJUBIČKO BRDO(1320 m)</a:t>
            </a:r>
            <a:endParaRPr lang="hr-HR" dirty="0"/>
          </a:p>
        </p:txBody>
      </p:sp>
      <p:pic>
        <p:nvPicPr>
          <p:cNvPr id="4" name="Rezervirano mjesto sadržaja 3" descr="0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METLA(1288 m)</a:t>
            </a:r>
            <a:br>
              <a:rPr lang="hr-HR" dirty="0" smtClean="0"/>
            </a:br>
            <a:r>
              <a:rPr lang="hr-HR" dirty="0" smtClean="0"/>
              <a:t>Mir </a:t>
            </a:r>
            <a:r>
              <a:rPr lang="hr-HR" dirty="0" err="1" smtClean="0"/>
              <a:t>ist</a:t>
            </a:r>
            <a:r>
              <a:rPr lang="hr-HR" dirty="0" smtClean="0"/>
              <a:t> </a:t>
            </a:r>
            <a:r>
              <a:rPr lang="hr-HR" dirty="0" err="1" smtClean="0"/>
              <a:t>das</a:t>
            </a:r>
            <a:r>
              <a:rPr lang="hr-HR" dirty="0" smtClean="0"/>
              <a:t> </a:t>
            </a:r>
            <a:r>
              <a:rPr lang="hr-HR" dirty="0" err="1" smtClean="0"/>
              <a:t>auch</a:t>
            </a:r>
            <a:r>
              <a:rPr lang="hr-HR" dirty="0" smtClean="0"/>
              <a:t> </a:t>
            </a:r>
            <a:r>
              <a:rPr lang="hr-HR" dirty="0" err="1" smtClean="0"/>
              <a:t>gelungen</a:t>
            </a:r>
            <a:endParaRPr lang="hr-HR" dirty="0"/>
          </a:p>
        </p:txBody>
      </p:sp>
      <p:pic>
        <p:nvPicPr>
          <p:cNvPr id="4" name="Rezervirano mjesto sadržaja 3" descr="0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32570" y="1646238"/>
            <a:ext cx="3878859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GORSKI KOTAR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Gorski Kotar ist ein Karst  zwischen der kroatischen Küste und der pannonischen Tiefebene</a:t>
            </a:r>
            <a:endParaRPr lang="hr-HR" dirty="0" smtClean="0"/>
          </a:p>
          <a:p>
            <a:r>
              <a:rPr lang="de-DE" dirty="0" smtClean="0"/>
              <a:t>Eine der am meisten</a:t>
            </a:r>
            <a:r>
              <a:rPr lang="hr-HR" dirty="0" smtClean="0"/>
              <a:t> </a:t>
            </a:r>
            <a:r>
              <a:rPr lang="de-DE" dirty="0" smtClean="0"/>
              <a:t>Bergregionen in Kroatien</a:t>
            </a:r>
            <a:endParaRPr lang="hr-HR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400" dirty="0">
                <a:effectLst/>
              </a:rPr>
              <a:t>Der Wald ist eine perfekte ökologische Fabrik, sondern auch ein idealer Lebensraum für viele wilde Leben und Nutzen für den Menschen.</a:t>
            </a:r>
            <a:endParaRPr lang="hr-HR" sz="2400" dirty="0"/>
          </a:p>
        </p:txBody>
      </p:sp>
      <p:pic>
        <p:nvPicPr>
          <p:cNvPr id="4" name="Rezervirano mjesto sadržaja 3" descr="01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Ruhe</a:t>
            </a:r>
            <a:r>
              <a:rPr lang="hr-HR" dirty="0" smtClean="0"/>
              <a:t> im </a:t>
            </a:r>
            <a:r>
              <a:rPr lang="hr-HR" dirty="0" err="1" smtClean="0"/>
              <a:t>Schatten</a:t>
            </a:r>
            <a:r>
              <a:rPr lang="hr-HR" dirty="0" smtClean="0"/>
              <a:t> der </a:t>
            </a:r>
            <a:r>
              <a:rPr lang="hr-HR" dirty="0" err="1" smtClean="0"/>
              <a:t>Bäume</a:t>
            </a:r>
            <a:endParaRPr lang="hr-HR" dirty="0"/>
          </a:p>
        </p:txBody>
      </p:sp>
      <p:pic>
        <p:nvPicPr>
          <p:cNvPr id="4" name="Rezervirano mjesto sadržaja 3" descr="0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Der</a:t>
            </a:r>
            <a:r>
              <a:rPr lang="hr-HR" dirty="0" smtClean="0"/>
              <a:t> </a:t>
            </a:r>
            <a:r>
              <a:rPr lang="hr-HR" dirty="0" err="1" smtClean="0"/>
              <a:t>Weg</a:t>
            </a:r>
            <a:r>
              <a:rPr lang="hr-HR" dirty="0" smtClean="0"/>
              <a:t> </a:t>
            </a:r>
            <a:r>
              <a:rPr lang="hr-HR" dirty="0" err="1" smtClean="0"/>
              <a:t>durch</a:t>
            </a:r>
            <a:r>
              <a:rPr lang="hr-HR" dirty="0" smtClean="0"/>
              <a:t>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Wald</a:t>
            </a:r>
            <a:r>
              <a:rPr lang="hr-HR" dirty="0" smtClean="0"/>
              <a:t> </a:t>
            </a:r>
            <a:r>
              <a:rPr lang="hr-HR" dirty="0" err="1" smtClean="0"/>
              <a:t>für</a:t>
            </a:r>
            <a:r>
              <a:rPr lang="hr-HR" dirty="0" smtClean="0"/>
              <a:t> </a:t>
            </a:r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müden</a:t>
            </a:r>
            <a:r>
              <a:rPr lang="hr-HR" dirty="0" smtClean="0"/>
              <a:t> </a:t>
            </a:r>
            <a:r>
              <a:rPr lang="hr-HR" dirty="0" err="1" smtClean="0"/>
              <a:t>Wanderer</a:t>
            </a:r>
            <a:endParaRPr lang="hr-HR" dirty="0"/>
          </a:p>
        </p:txBody>
      </p:sp>
      <p:pic>
        <p:nvPicPr>
          <p:cNvPr id="4" name="Rezervirano mjesto sadržaja 3" descr="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SLAWONIEN</a:t>
            </a:r>
            <a:endParaRPr lang="hr-HR" dirty="0"/>
          </a:p>
        </p:txBody>
      </p:sp>
      <p:pic>
        <p:nvPicPr>
          <p:cNvPr id="4" name="Rezervirano mjesto sadržaja 3" descr="242-slavonij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Sonne</a:t>
            </a:r>
            <a:r>
              <a:rPr lang="hr-HR" dirty="0" smtClean="0"/>
              <a:t> </a:t>
            </a:r>
            <a:r>
              <a:rPr lang="hr-HR" dirty="0" err="1" smtClean="0"/>
              <a:t>guckt</a:t>
            </a:r>
            <a:r>
              <a:rPr lang="hr-HR" dirty="0" smtClean="0"/>
              <a:t> </a:t>
            </a:r>
            <a:r>
              <a:rPr lang="hr-HR" dirty="0" err="1" smtClean="0"/>
              <a:t>durch</a:t>
            </a:r>
            <a:r>
              <a:rPr lang="hr-HR" dirty="0" smtClean="0"/>
              <a:t> </a:t>
            </a:r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dichte</a:t>
            </a:r>
            <a:r>
              <a:rPr lang="hr-HR" dirty="0" smtClean="0"/>
              <a:t> </a:t>
            </a:r>
            <a:r>
              <a:rPr lang="hr-HR" dirty="0" err="1" smtClean="0"/>
              <a:t>Baumkrone</a:t>
            </a:r>
            <a:endParaRPr lang="hr-HR" dirty="0"/>
          </a:p>
        </p:txBody>
      </p:sp>
      <p:pic>
        <p:nvPicPr>
          <p:cNvPr id="4" name="Rezervirano mjesto sadržaja 3" descr="0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STRILEŽ(1369 m)</a:t>
            </a:r>
            <a:endParaRPr lang="hr-HR" dirty="0"/>
          </a:p>
        </p:txBody>
      </p:sp>
      <p:pic>
        <p:nvPicPr>
          <p:cNvPr id="4" name="Rezervirano mjesto sadržaja 3" descr="0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VIŠEVICA(1428 m)</a:t>
            </a:r>
            <a:endParaRPr lang="hr-HR" dirty="0"/>
          </a:p>
        </p:txBody>
      </p:sp>
      <p:pic>
        <p:nvPicPr>
          <p:cNvPr id="4" name="Rezervirano mjesto sadržaja 3" descr="0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   </a:t>
            </a:r>
            <a:r>
              <a:rPr lang="hr-HR" smtClean="0"/>
              <a:t>JAVOROVA KOSA(1016 m)</a:t>
            </a:r>
            <a:endParaRPr lang="hr-HR" dirty="0"/>
          </a:p>
        </p:txBody>
      </p:sp>
      <p:pic>
        <p:nvPicPr>
          <p:cNvPr id="4" name="Rezervirano mjesto sadržaja 3" descr="0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sind</a:t>
            </a:r>
            <a:r>
              <a:rPr lang="hr-HR" dirty="0" smtClean="0"/>
              <a:t> </a:t>
            </a:r>
            <a:r>
              <a:rPr lang="hr-HR" dirty="0" err="1" smtClean="0"/>
              <a:t>wir</a:t>
            </a:r>
            <a:r>
              <a:rPr lang="hr-HR" dirty="0" smtClean="0"/>
              <a:t> </a:t>
            </a:r>
            <a:r>
              <a:rPr lang="hr-HR" dirty="0" err="1" smtClean="0"/>
              <a:t>zu</a:t>
            </a:r>
            <a:r>
              <a:rPr lang="hr-HR" dirty="0" smtClean="0"/>
              <a:t> </a:t>
            </a:r>
            <a:r>
              <a:rPr lang="hr-HR" dirty="0" err="1" smtClean="0"/>
              <a:t>Ende</a:t>
            </a:r>
            <a:r>
              <a:rPr lang="hr-HR" dirty="0" smtClean="0"/>
              <a:t> </a:t>
            </a:r>
            <a:r>
              <a:rPr lang="hr-HR" dirty="0" err="1" smtClean="0"/>
              <a:t>gekommen</a:t>
            </a:r>
            <a:r>
              <a:rPr lang="hr-HR" dirty="0" smtClean="0"/>
              <a:t>                             </a:t>
            </a:r>
            <a:endParaRPr lang="hr-HR" dirty="0"/>
          </a:p>
        </p:txBody>
      </p:sp>
      <p:pic>
        <p:nvPicPr>
          <p:cNvPr id="12" name="Rezervirano mjesto sadržaja 11" descr="0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2" y="2492896"/>
            <a:ext cx="6034616" cy="3679304"/>
          </a:xfrm>
        </p:spPr>
      </p:pic>
      <p:sp>
        <p:nvSpPr>
          <p:cNvPr id="7" name="TekstniOkvir 6"/>
          <p:cNvSpPr txBox="1"/>
          <p:nvPr/>
        </p:nvSpPr>
        <p:spPr>
          <a:xfrm>
            <a:off x="1571604" y="64291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 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571604" y="157161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KARLO LALIĆ 8.C, ENDE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SLAWONIEN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Slawonien-fast immer präsentiert sich als ein riesige</a:t>
            </a:r>
            <a:r>
              <a:rPr lang="hr-HR" dirty="0" smtClean="0"/>
              <a:t>s</a:t>
            </a:r>
            <a:r>
              <a:rPr lang="de-DE" dirty="0" smtClean="0"/>
              <a:t> Flachland</a:t>
            </a:r>
            <a:endParaRPr lang="hr-HR" dirty="0" smtClean="0"/>
          </a:p>
          <a:p>
            <a:r>
              <a:rPr lang="de-DE" dirty="0" smtClean="0"/>
              <a:t>Das Bild </a:t>
            </a:r>
            <a:r>
              <a:rPr lang="hr-HR" dirty="0" err="1" smtClean="0"/>
              <a:t>des</a:t>
            </a:r>
            <a:r>
              <a:rPr lang="hr-HR" dirty="0" smtClean="0"/>
              <a:t> </a:t>
            </a:r>
            <a:r>
              <a:rPr lang="de-DE" dirty="0" smtClean="0"/>
              <a:t>Slawonien</a:t>
            </a:r>
            <a:r>
              <a:rPr lang="hr-HR" dirty="0" smtClean="0"/>
              <a:t>s </a:t>
            </a:r>
            <a:r>
              <a:rPr lang="hr-HR" dirty="0" err="1" smtClean="0"/>
              <a:t>sind</a:t>
            </a:r>
            <a:r>
              <a:rPr lang="hr-HR" dirty="0" smtClean="0"/>
              <a:t> </a:t>
            </a:r>
            <a:r>
              <a:rPr lang="de-DE" dirty="0" smtClean="0"/>
              <a:t>bewaldete Berge, die das Tal von P</a:t>
            </a:r>
            <a:r>
              <a:rPr lang="de-DE" b="1" dirty="0" smtClean="0"/>
              <a:t>o</a:t>
            </a:r>
            <a:r>
              <a:rPr lang="hr-HR" b="1" dirty="0" smtClean="0"/>
              <a:t>ž</a:t>
            </a:r>
            <a:r>
              <a:rPr lang="de-DE" dirty="0" err="1" smtClean="0"/>
              <a:t>ega</a:t>
            </a:r>
            <a:r>
              <a:rPr lang="de-DE" dirty="0" smtClean="0"/>
              <a:t> </a:t>
            </a:r>
            <a:r>
              <a:rPr lang="hr-HR" dirty="0" smtClean="0"/>
              <a:t>umgeben</a:t>
            </a:r>
          </a:p>
          <a:p>
            <a:r>
              <a:rPr lang="de-DE" dirty="0" smtClean="0"/>
              <a:t>Slawonische Berge haben Spitzen</a:t>
            </a:r>
            <a:r>
              <a:rPr lang="hr-HR" dirty="0" smtClean="0"/>
              <a:t>, </a:t>
            </a:r>
            <a:r>
              <a:rPr lang="hr-HR" dirty="0" err="1" smtClean="0"/>
              <a:t>die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</a:t>
            </a:r>
            <a:r>
              <a:rPr lang="de-DE" dirty="0" smtClean="0"/>
              <a:t>während de</a:t>
            </a:r>
            <a:r>
              <a:rPr lang="hr-HR" dirty="0" smtClean="0"/>
              <a:t>s</a:t>
            </a:r>
            <a:r>
              <a:rPr lang="de-DE" dirty="0" smtClean="0"/>
              <a:t> Pannonischen Meeres über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dirty="0" err="1" smtClean="0"/>
              <a:t>dem</a:t>
            </a:r>
            <a:r>
              <a:rPr lang="hr-HR" dirty="0" smtClean="0"/>
              <a:t> </a:t>
            </a:r>
            <a:r>
              <a:rPr lang="hr-HR" dirty="0" err="1" smtClean="0"/>
              <a:t>Niveau</a:t>
            </a:r>
            <a:r>
              <a:rPr lang="hr-HR" dirty="0" smtClean="0"/>
              <a:t> </a:t>
            </a:r>
            <a:r>
              <a:rPr lang="hr-HR" dirty="0" err="1" smtClean="0"/>
              <a:t>waren</a:t>
            </a:r>
            <a:r>
              <a:rPr lang="de-DE" dirty="0" smtClean="0"/>
              <a:t> </a:t>
            </a:r>
            <a:r>
              <a:rPr lang="hr-HR" dirty="0" smtClean="0"/>
              <a:t>      </a:t>
            </a:r>
            <a:r>
              <a:rPr lang="de-DE" dirty="0" smtClean="0"/>
              <a:t> </a:t>
            </a:r>
            <a:endParaRPr lang="hr-HR" dirty="0" smtClean="0"/>
          </a:p>
          <a:p>
            <a:r>
              <a:rPr lang="de-DE" dirty="0" err="1" smtClean="0"/>
              <a:t>Slawoni</a:t>
            </a:r>
            <a:r>
              <a:rPr lang="hr-HR" dirty="0" err="1" smtClean="0"/>
              <a:t>sche</a:t>
            </a:r>
            <a:r>
              <a:rPr lang="de-DE" dirty="0" smtClean="0"/>
              <a:t> Wälder </a:t>
            </a:r>
            <a:r>
              <a:rPr lang="hr-HR" dirty="0" err="1" smtClean="0"/>
              <a:t>sind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de-DE" dirty="0" smtClean="0"/>
              <a:t> Laub-und Nadelholz</a:t>
            </a:r>
            <a:endParaRPr lang="hr-HR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Ein</a:t>
            </a:r>
            <a:r>
              <a:rPr lang="hr-HR" dirty="0" smtClean="0"/>
              <a:t> </a:t>
            </a:r>
            <a:r>
              <a:rPr lang="hr-HR" dirty="0" err="1" smtClean="0"/>
              <a:t>Blick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Tiefe</a:t>
            </a:r>
            <a:r>
              <a:rPr lang="hr-HR" dirty="0" smtClean="0"/>
              <a:t> </a:t>
            </a:r>
            <a:r>
              <a:rPr lang="hr-HR" dirty="0" err="1" smtClean="0"/>
              <a:t>des</a:t>
            </a:r>
            <a:r>
              <a:rPr lang="hr-HR" dirty="0" smtClean="0"/>
              <a:t> </a:t>
            </a:r>
            <a:r>
              <a:rPr lang="hr-HR" dirty="0" err="1" smtClean="0"/>
              <a:t>Waldes</a:t>
            </a:r>
            <a:endParaRPr lang="hr-HR" dirty="0"/>
          </a:p>
        </p:txBody>
      </p:sp>
      <p:pic>
        <p:nvPicPr>
          <p:cNvPr id="4" name="Rezervirano mjesto sadržaja 3" descr="P10101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Ein</a:t>
            </a:r>
            <a:r>
              <a:rPr lang="hr-HR" dirty="0" smtClean="0"/>
              <a:t> </a:t>
            </a:r>
            <a:r>
              <a:rPr lang="hr-HR" dirty="0" err="1" smtClean="0"/>
              <a:t>eisamer</a:t>
            </a:r>
            <a:r>
              <a:rPr lang="hr-HR" dirty="0" smtClean="0"/>
              <a:t> </a:t>
            </a:r>
            <a:r>
              <a:rPr lang="hr-HR" dirty="0" err="1" smtClean="0"/>
              <a:t>Baum</a:t>
            </a:r>
            <a:endParaRPr lang="hr-HR" dirty="0"/>
          </a:p>
        </p:txBody>
      </p:sp>
      <p:pic>
        <p:nvPicPr>
          <p:cNvPr id="4" name="Rezervirano mjesto sadržaja 3" descr="P10101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Zwillinge</a:t>
            </a:r>
            <a:r>
              <a:rPr lang="hr-HR" dirty="0" smtClean="0"/>
              <a:t> </a:t>
            </a:r>
            <a:r>
              <a:rPr lang="hr-HR" dirty="0" err="1" smtClean="0"/>
              <a:t>erholen</a:t>
            </a:r>
            <a:r>
              <a:rPr lang="hr-HR" dirty="0" smtClean="0"/>
              <a:t> </a:t>
            </a:r>
            <a:r>
              <a:rPr lang="hr-HR" dirty="0" err="1" smtClean="0"/>
              <a:t>sich</a:t>
            </a:r>
            <a:endParaRPr lang="hr-HR" dirty="0"/>
          </a:p>
        </p:txBody>
      </p:sp>
      <p:pic>
        <p:nvPicPr>
          <p:cNvPr id="4" name="Rezervirano mjesto sadržaja 3" descr="P10101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Der</a:t>
            </a:r>
            <a:r>
              <a:rPr lang="hr-HR" dirty="0" smtClean="0"/>
              <a:t> </a:t>
            </a:r>
            <a:r>
              <a:rPr lang="hr-HR" dirty="0" err="1" smtClean="0"/>
              <a:t>Wanderweg</a:t>
            </a:r>
            <a:r>
              <a:rPr lang="hr-HR" dirty="0" smtClean="0"/>
              <a:t> </a:t>
            </a:r>
            <a:r>
              <a:rPr lang="hr-HR" dirty="0" err="1" smtClean="0"/>
              <a:t>durch</a:t>
            </a:r>
            <a:r>
              <a:rPr lang="hr-HR" dirty="0" smtClean="0"/>
              <a:t>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prächtigen</a:t>
            </a:r>
            <a:r>
              <a:rPr lang="hr-HR" dirty="0" smtClean="0"/>
              <a:t> </a:t>
            </a:r>
            <a:r>
              <a:rPr lang="hr-HR" dirty="0" err="1" smtClean="0"/>
              <a:t>Wald</a:t>
            </a:r>
            <a:endParaRPr lang="hr-HR" dirty="0"/>
          </a:p>
        </p:txBody>
      </p:sp>
      <p:pic>
        <p:nvPicPr>
          <p:cNvPr id="4" name="Rezervirano mjesto sadržaja 3" descr="P10100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Ein</a:t>
            </a:r>
            <a:r>
              <a:rPr lang="hr-HR" dirty="0" smtClean="0"/>
              <a:t> </a:t>
            </a:r>
            <a:r>
              <a:rPr lang="hr-HR" dirty="0" err="1" smtClean="0"/>
              <a:t>Spaziergang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aller</a:t>
            </a:r>
            <a:r>
              <a:rPr lang="hr-HR" dirty="0" smtClean="0"/>
              <a:t> </a:t>
            </a:r>
            <a:r>
              <a:rPr lang="hr-HR" dirty="0" err="1" smtClean="0"/>
              <a:t>Ruhe</a:t>
            </a:r>
            <a:endParaRPr lang="hr-HR" dirty="0"/>
          </a:p>
        </p:txBody>
      </p:sp>
      <p:pic>
        <p:nvPicPr>
          <p:cNvPr id="4" name="Rezervirano mjesto sadržaja 3" descr="P10100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393</TotalTime>
  <Words>367</Words>
  <Application>Microsoft Office PowerPoint</Application>
  <PresentationFormat>Prikaz na zaslonu (4:3)</PresentationFormat>
  <Paragraphs>54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Foundry</vt:lpstr>
      <vt:lpstr>BERGSTEIGEN</vt:lpstr>
      <vt:lpstr>Etwas über Bergsteigen</vt:lpstr>
      <vt:lpstr>                     SLAWONIEN</vt:lpstr>
      <vt:lpstr>SLAWONIEN</vt:lpstr>
      <vt:lpstr>Ein Blick in die Tiefe des Waldes</vt:lpstr>
      <vt:lpstr>Ein eisamer Baum</vt:lpstr>
      <vt:lpstr>Die Zwillinge erholen sich</vt:lpstr>
      <vt:lpstr>Der Wanderweg durch den prächtigen Wald</vt:lpstr>
      <vt:lpstr>Ein Spaziergang in aller Ruhe</vt:lpstr>
      <vt:lpstr>Dieser Mann wird sicher den richtigen Weg finden</vt:lpstr>
      <vt:lpstr>Von oben kann man den ganzen Wald sehen</vt:lpstr>
      <vt:lpstr>NEVOLJAŠ(740 m) ein von höheren Spitzen</vt:lpstr>
      <vt:lpstr>PLJUSKARA(MEIN ERSTES BERGSTEIGEN 260 m)</vt:lpstr>
      <vt:lpstr>MAKSIMS  EICHE(614 m)</vt:lpstr>
      <vt:lpstr>LAPJAK(667 m), ein von den Spitzen des Berges Papuk</vt:lpstr>
      <vt:lpstr>PANORAMEN-TAUBEROVE STIJENE,HIER KANN MAN ERHOLEN UND ETWAS ESSEN UND TRINKEN</vt:lpstr>
      <vt:lpstr>VELEBIT</vt:lpstr>
      <vt:lpstr>VELEBIT</vt:lpstr>
      <vt:lpstr>Nadelwald im Sommer</vt:lpstr>
      <vt:lpstr>Wohin führt diesen Weg?</vt:lpstr>
      <vt:lpstr>Bergfuβ von vielen Felsen ist mit Bäumen bedeckt</vt:lpstr>
      <vt:lpstr>Ein wunderschöner Blick</vt:lpstr>
      <vt:lpstr>               VISOČICA( 1615 m)</vt:lpstr>
      <vt:lpstr>LJUBIČKO BRDO(1320 m)</vt:lpstr>
      <vt:lpstr>METLA(1288 m) Mir ist das auch gelungen</vt:lpstr>
      <vt:lpstr>GORSKI KOTAR</vt:lpstr>
      <vt:lpstr>Der Wald ist eine perfekte ökologische Fabrik, sondern auch ein idealer Lebensraum für viele wilde Leben und Nutzen für den Menschen.</vt:lpstr>
      <vt:lpstr>Die Ruhe im Schatten der Bäume</vt:lpstr>
      <vt:lpstr>Der Weg durch den Wald für die müden Wanderer</vt:lpstr>
      <vt:lpstr>Die Sonne guckt durch die dichte Baumkrone</vt:lpstr>
      <vt:lpstr>STRILEŽ(1369 m)</vt:lpstr>
      <vt:lpstr>VIŠEVICA(1428 m)</vt:lpstr>
      <vt:lpstr>           JAVOROVA KOSA(1016 m)</vt:lpstr>
      <vt:lpstr>So sind wir zu Ende gekommen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PLANINARENJE</dc:title>
  <dc:creator>Korisnik</dc:creator>
  <cp:lastModifiedBy>Kaja</cp:lastModifiedBy>
  <cp:revision>58</cp:revision>
  <dcterms:created xsi:type="dcterms:W3CDTF">2012-08-30T19:05:50Z</dcterms:created>
  <dcterms:modified xsi:type="dcterms:W3CDTF">2012-11-30T08:07:58Z</dcterms:modified>
</cp:coreProperties>
</file>