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78BB8-135B-4092-B0BA-42F9A8F30B30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75B27-0D90-40CD-9808-1B209975F5B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75B27-0D90-40CD-9808-1B209975F5BF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48354D-1CC1-4938-B5F2-1485A8194073}" type="datetimeFigureOut">
              <a:rPr lang="hr-HR" smtClean="0"/>
              <a:pPr/>
              <a:t>3.1.2013.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044F7C-18C0-482C-8D3B-EA9777BCEF9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484368" cy="400506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DIE GRUNDSCHULE - IVANA   MAŽURANIĆA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      VINKOVCI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           BAUMSORTEN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    KROATISCH – DEUTSCHES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              WÖRTERBUCH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il_fi" descr="http://www.os-skolara-hercegovac.skole.hr/upload/os-skolara-hercegovac/images/newsimg/3502/Image/1195423164349766364Machovka_spring_svg_med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75655" y="1268760"/>
            <a:ext cx="7668345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40000" lnSpcReduction="20000"/>
          </a:bodyPr>
          <a:lstStyle/>
          <a:p>
            <a:r>
              <a:rPr lang="hr-HR" b="1" dirty="0" smtClean="0"/>
              <a:t>                            A</a:t>
            </a:r>
          </a:p>
          <a:p>
            <a:r>
              <a:rPr lang="hr-HR" b="1" dirty="0" smtClean="0"/>
              <a:t>ARIŠ	                             - LÄRCHE    f  ( -, -n )                                                                                     B    BREZA</a:t>
            </a:r>
          </a:p>
          <a:p>
            <a:r>
              <a:rPr lang="hr-HR" b="1" dirty="0" smtClean="0"/>
              <a:t>                           </a:t>
            </a:r>
          </a:p>
          <a:p>
            <a:r>
              <a:rPr lang="hr-HR" b="1" dirty="0" smtClean="0"/>
              <a:t>                            B</a:t>
            </a:r>
          </a:p>
          <a:p>
            <a:r>
              <a:rPr lang="hr-HR" b="1" dirty="0" smtClean="0"/>
              <a:t>BADEM                                   -MANDEL   f   ( -, -n )                                                                           </a:t>
            </a:r>
          </a:p>
          <a:p>
            <a:r>
              <a:rPr lang="hr-HR" b="1" dirty="0" smtClean="0"/>
              <a:t>BAGREM   	  -AKAZIE   f   ( -,  n )                                                 </a:t>
            </a:r>
          </a:p>
          <a:p>
            <a:r>
              <a:rPr lang="hr-HR" b="1" dirty="0" smtClean="0"/>
              <a:t>BAZGA      	  -HOLUNDER    m   ( -s, - )                                           B</a:t>
            </a:r>
          </a:p>
          <a:p>
            <a:r>
              <a:rPr lang="hr-HR" b="1" dirty="0" smtClean="0"/>
              <a:t>BOR		  -KIEFER    f   ( - , -n )                          </a:t>
            </a:r>
          </a:p>
          <a:p>
            <a:r>
              <a:rPr lang="hr-HR" b="1" dirty="0" smtClean="0"/>
              <a:t>BRESKVA 	  -PFIRSICHBAUM   m   (-es,“-e )          BOR			                                		</a:t>
            </a:r>
          </a:p>
          <a:p>
            <a:r>
              <a:rPr lang="hr-HR" b="1" dirty="0" smtClean="0"/>
              <a:t>BREZA	                              -BIRKE   f   ( -, -n )                                                                                                                                     BUKVA                                                                                                                                                                            BUKVA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hr-HR" b="1" dirty="0" smtClean="0"/>
              <a:t>BRIJEST                                 -ULME   f   ( -, -n  )                                                                                          </a:t>
            </a:r>
          </a:p>
          <a:p>
            <a:r>
              <a:rPr lang="hr-HR" b="1" dirty="0" smtClean="0"/>
              <a:t>BRŠLJAN                               -EFEU   m					                                                                                                                 </a:t>
            </a:r>
          </a:p>
          <a:p>
            <a:r>
              <a:rPr lang="hr-HR" b="1" dirty="0" smtClean="0"/>
              <a:t>BUKVA	                             -BUCHE   f   ( -, -n )						  	</a:t>
            </a:r>
          </a:p>
          <a:p>
            <a:r>
              <a:rPr lang="hr-HR" b="1" dirty="0" smtClean="0"/>
              <a:t>                           C                                          </a:t>
            </a:r>
          </a:p>
          <a:p>
            <a:r>
              <a:rPr lang="hr-HR" b="1" dirty="0" smtClean="0"/>
              <a:t>CEDAR 	                              -ZEDER   f   ( -, -n )</a:t>
            </a:r>
          </a:p>
          <a:p>
            <a:r>
              <a:rPr lang="hr-HR" b="1" dirty="0" smtClean="0"/>
              <a:t>CIMET	                              -ZIMT     m   ( -es )</a:t>
            </a:r>
          </a:p>
          <a:p>
            <a:r>
              <a:rPr lang="hr-HR" b="1" dirty="0" smtClean="0"/>
              <a:t>                           Č</a:t>
            </a:r>
          </a:p>
          <a:p>
            <a:r>
              <a:rPr lang="hr-HR" b="1" dirty="0" smtClean="0"/>
              <a:t>ČEMPRES                              -ZYPRESSE   f   ( -, -n )</a:t>
            </a:r>
          </a:p>
          <a:p>
            <a:r>
              <a:rPr lang="hr-HR" b="1" dirty="0" smtClean="0"/>
              <a:t>                           D                                                                                                                                                  GLOG</a:t>
            </a:r>
          </a:p>
          <a:p>
            <a:endParaRPr lang="hr-HR" b="1" dirty="0" smtClean="0"/>
          </a:p>
          <a:p>
            <a:r>
              <a:rPr lang="hr-HR" b="1" dirty="0" smtClean="0"/>
              <a:t>DRIJEN 	                              -KORNELKIRSCHE   f   ( -, -n )                                ČEMPRES                                                        </a:t>
            </a:r>
          </a:p>
          <a:p>
            <a:r>
              <a:rPr lang="hr-HR" b="1" dirty="0" smtClean="0"/>
              <a:t>DUD	                              -MAULBEERE      f   ( -, -n )</a:t>
            </a:r>
          </a:p>
          <a:p>
            <a:r>
              <a:rPr lang="hr-HR" b="1" dirty="0" smtClean="0"/>
              <a:t>DUNJA                                    -QUITE   f   ( -, -n )</a:t>
            </a:r>
          </a:p>
          <a:p>
            <a:r>
              <a:rPr lang="hr-HR" b="1" dirty="0" smtClean="0"/>
              <a:t>                            E</a:t>
            </a:r>
          </a:p>
          <a:p>
            <a:r>
              <a:rPr lang="hr-HR" b="1" dirty="0" smtClean="0"/>
              <a:t>EBANOVINA                          -EBENHOLZ   n   ( -es )</a:t>
            </a:r>
          </a:p>
          <a:p>
            <a:r>
              <a:rPr lang="hr-HR" b="1" dirty="0" smtClean="0"/>
              <a:t>                            G                                                      </a:t>
            </a:r>
          </a:p>
          <a:p>
            <a:r>
              <a:rPr lang="hr-HR" b="1" dirty="0" smtClean="0"/>
              <a:t>GLOG	                              -HAGEDORN    m   ( -s, -e )                                           </a:t>
            </a:r>
          </a:p>
          <a:p>
            <a:r>
              <a:rPr lang="hr-HR" b="1" dirty="0" smtClean="0"/>
              <a:t>GRAB	                              -HAINBUCHE   f   ( -, -n )</a:t>
            </a:r>
          </a:p>
          <a:p>
            <a:r>
              <a:rPr lang="hr-HR" b="1" dirty="0" smtClean="0"/>
              <a:t>                                                                                                                                               DUNJA                                                                                                                                </a:t>
            </a:r>
            <a:r>
              <a:rPr lang="hr-HR" dirty="0" smtClean="0"/>
              <a:t>                                                                                                        </a:t>
            </a:r>
            <a:endParaRPr lang="hr-HR" dirty="0"/>
          </a:p>
        </p:txBody>
      </p:sp>
      <p:pic>
        <p:nvPicPr>
          <p:cNvPr id="4" name="rg_hi" descr="https://encrypted-tbn1.gstatic.com/images?q=tbn:ANd9GcTgBY-wJFI2jq1zNBouD0K3lNDPDFzT6JHHFolX2CHzub1wdTjn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64288" y="260648"/>
            <a:ext cx="16561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s://encrypted-tbn0.gstatic.com/images?q=tbn:ANd9GcRkhtwAClgxCnErRG9I6McgTNSEPin5hIliVDbX38WSFWv4kei0fw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948264" y="2492896"/>
            <a:ext cx="17281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s://encrypted-tbn2.gstatic.com/images?q=tbn:ANd9GcQrLLZZLqjBL_L7w3mDlLevPDK7CFj1F96QnNEdhCfRauDR-l_u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380312" y="4149080"/>
            <a:ext cx="15121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g_hi" descr="https://encrypted-tbn3.gstatic.com/images?q=tbn:ANd9GcQXBoMCB35W_LDy5yTKheh091ngBJVKbi3b8c2BcOz-yx0iIrT1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04048" y="0"/>
            <a:ext cx="1440160" cy="237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s://encrypted-tbn3.gstatic.com/images?q=tbn:ANd9GcTX8h2gkFHOOZKg_-wEHYLA8PrsQYiKBxxu_LOUix7RDrwxIFXf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644008" y="2852936"/>
            <a:ext cx="165618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s://encrypted-tbn3.gstatic.com/images?q=tbn:ANd9GcSOLu6n-bTxzlUVRMx-35DZmewnZr-6LlZnt-y-ymyk5IAh7Ski9w"/>
          <p:cNvPicPr/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148064" y="4869160"/>
            <a:ext cx="1800200" cy="13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            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47500" lnSpcReduction="20000"/>
          </a:bodyPr>
          <a:lstStyle/>
          <a:p>
            <a:r>
              <a:rPr lang="hr-HR" dirty="0" smtClean="0"/>
              <a:t>                                                                                                   H</a:t>
            </a:r>
          </a:p>
          <a:p>
            <a:r>
              <a:rPr lang="hr-HR" dirty="0" smtClean="0"/>
              <a:t>HRAST		-EICHE   f   ( -, -n )                                                                  HRAST</a:t>
            </a:r>
          </a:p>
          <a:p>
            <a:r>
              <a:rPr lang="hr-HR" dirty="0" smtClean="0"/>
              <a:t>                                                                                                    I</a:t>
            </a:r>
          </a:p>
          <a:p>
            <a:r>
              <a:rPr lang="hr-HR" dirty="0" smtClean="0"/>
              <a:t>IMELA        	-MISTEL   f   ( -, -n ) </a:t>
            </a:r>
          </a:p>
          <a:p>
            <a:pPr lvl="1"/>
            <a:r>
              <a:rPr lang="hr-HR" dirty="0" smtClean="0"/>
              <a:t>                                                                                                   J</a:t>
            </a:r>
          </a:p>
          <a:p>
            <a:r>
              <a:rPr lang="hr-HR" dirty="0" smtClean="0"/>
              <a:t>JABLAN                    	-PAPPEL   f   ( -, .n )</a:t>
            </a:r>
          </a:p>
          <a:p>
            <a:r>
              <a:rPr lang="hr-HR" dirty="0" smtClean="0"/>
              <a:t>JABUKA             	-APFELBAUM   f   (-s,“-e )</a:t>
            </a:r>
          </a:p>
          <a:p>
            <a:r>
              <a:rPr lang="hr-HR" dirty="0" smtClean="0"/>
              <a:t>JASEN		-ESCHE   f   ( -, -n )</a:t>
            </a:r>
          </a:p>
          <a:p>
            <a:r>
              <a:rPr lang="hr-HR" dirty="0" smtClean="0"/>
              <a:t>JAVOR		-AHORN   m</a:t>
            </a:r>
          </a:p>
          <a:p>
            <a:r>
              <a:rPr lang="hr-HR" dirty="0" smtClean="0"/>
              <a:t>JELA		-TANNE   f   ( -, -n )</a:t>
            </a:r>
          </a:p>
          <a:p>
            <a:r>
              <a:rPr lang="hr-HR" dirty="0" smtClean="0"/>
              <a:t>JOHA		-ERLE   f   ( -n, -n )</a:t>
            </a:r>
          </a:p>
          <a:p>
            <a:r>
              <a:rPr lang="hr-HR" dirty="0" smtClean="0"/>
              <a:t>JORGOVAN	-FLIDER   m   ( -s )</a:t>
            </a:r>
          </a:p>
          <a:p>
            <a:r>
              <a:rPr lang="hr-HR" dirty="0" smtClean="0"/>
              <a:t>                                                                                                   K                                          JABUKA</a:t>
            </a:r>
          </a:p>
          <a:p>
            <a:r>
              <a:rPr lang="hr-HR" dirty="0" smtClean="0"/>
              <a:t>KAJSIJA             	-APRIKOSE    f    ( -, -n )</a:t>
            </a:r>
          </a:p>
          <a:p>
            <a:r>
              <a:rPr lang="hr-HR" dirty="0" smtClean="0"/>
              <a:t>KESTEN             	-KASTANIENBAUM   m   ( -s,“-e )</a:t>
            </a:r>
          </a:p>
          <a:p>
            <a:r>
              <a:rPr lang="hr-HR" dirty="0" smtClean="0"/>
              <a:t>KIM		-KÜMMEL   m   ( -s )</a:t>
            </a:r>
          </a:p>
          <a:p>
            <a:r>
              <a:rPr lang="hr-HR" dirty="0" smtClean="0"/>
              <a:t>KLEK		-WACHOLDER    m   ( -s )</a:t>
            </a:r>
          </a:p>
          <a:p>
            <a:r>
              <a:rPr lang="hr-HR" dirty="0" smtClean="0"/>
              <a:t>KLEN		-FELDAHORN    m   ( -s, -e )</a:t>
            </a:r>
          </a:p>
          <a:p>
            <a:r>
              <a:rPr lang="hr-HR" dirty="0" smtClean="0"/>
              <a:t>KRUŠKA          	-BIRNENBAUM   f   ( -s,“-e )</a:t>
            </a:r>
          </a:p>
          <a:p>
            <a:r>
              <a:rPr lang="hr-HR" dirty="0" smtClean="0"/>
              <a:t>                                                                                                      L</a:t>
            </a:r>
          </a:p>
          <a:p>
            <a:r>
              <a:rPr lang="hr-HR" dirty="0" smtClean="0"/>
              <a:t>LIJESKA            	-HASELSTANDE   f   ( -, -n )</a:t>
            </a:r>
          </a:p>
          <a:p>
            <a:r>
              <a:rPr lang="hr-HR" dirty="0" smtClean="0"/>
              <a:t>LIMUN                	-LIMONE    f   ( -, -n )</a:t>
            </a:r>
          </a:p>
          <a:p>
            <a:r>
              <a:rPr lang="hr-HR" dirty="0" smtClean="0"/>
              <a:t>LIPA		-LINDE    f   ( -, -n )</a:t>
            </a:r>
          </a:p>
          <a:p>
            <a:r>
              <a:rPr lang="hr-HR" dirty="0" smtClean="0"/>
              <a:t>LOVOR               	-LORBEER    m   ( -s, -en )</a:t>
            </a:r>
          </a:p>
          <a:p>
            <a:r>
              <a:rPr lang="hr-HR" dirty="0" smtClean="0"/>
              <a:t>                                                                                                      LJ</a:t>
            </a:r>
          </a:p>
          <a:p>
            <a:r>
              <a:rPr lang="hr-HR" dirty="0" smtClean="0"/>
              <a:t>LJEŠNJAK	-HASELNUβ   f   ( -,“-sse )</a:t>
            </a:r>
            <a:endParaRPr lang="hr-H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836712"/>
            <a:ext cx="7467600" cy="56372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H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HRAST		-EICHE   f   ( -, -n )                                                                   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I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IMELA        	-MISTEL   f   ( -, -n )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H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hr-H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hr-H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J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JABLAN                    	-PAPPEL   f   ( -, .n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JABUKA             	-APFELBAUM   f   (-s,“-e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JASEN		-ESCHE   f   ( -, -n )                          JAVOR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JAVOR		-AHORN   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JELA		-TANNE   f   ( -, -n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JOHA		-ERLE   f   ( -n, -n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JORGOVAN	-FLIDER   m   ( -s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KAJSIJA             	-APRIKOSE    f    ( -, -n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KESTEN             	-KASTANIENBAUM   m   ( -s,“-e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KIM		-KÜMMEL   m   ( -s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KLEK		-WACHOLDER    m   ( -s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KLEN		-FELDAHORN    m   ( -s, -e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KRUŠKA          	-BIRNENBAUM   f   ( -s,“-e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hr-HR" sz="2400" dirty="0" smtClean="0"/>
              <a:t>L                                                                       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LIJESKA            	-HASELSTANDE   f   ( -, -n )                                                                 KESTEN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LIMUN                	-LIMONE    f   ( -, -n )         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LIPA		-LINDE    f   ( -, -n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LOVOR               	-LORBEER    m   ( -s, -en )                           JORGOVAN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LJ                                              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LJEŠNJAK	-HASELNUβ   f   ( -,“-sse )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rg_hi" descr="https://encrypted-tbn0.gstatic.com/images?q=tbn:ANd9GcQiExQ53Um0G1tntNWN-gR4vM-IRoG22KstuOhIvhBzNsNaYzjdyw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44208" y="188640"/>
            <a:ext cx="2160240" cy="19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s://encrypted-tbn1.gstatic.com/images?q=tbn:ANd9GcQrXyLYk44L0XF8t-id7u-xeKWkUnQlTs-HtyeNa9Kw2fYja_1q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88224" y="2564904"/>
            <a:ext cx="18002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g_hi" descr="https://encrypted-tbn0.gstatic.com/images?q=tbn:ANd9GcTuW_wgISTmjWAaJMyvdQb27RdoOp1XwsIcj-vmJ2g8ElZH3KP4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20272" y="4365104"/>
            <a:ext cx="165618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s://encrypted-tbn1.gstatic.com/images?q=tbn:ANd9GcQzIIr6BnxJBvM7f9oEHbYJkrfPE4m2YclV6L-cj5aYrFxRA67cE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932040" y="1340768"/>
            <a:ext cx="120511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s://encrypted-tbn1.gstatic.com/images?q=tbn:ANd9GcTo2gyO7faOFTgpYISTF8L8F9qzmZmI9mDl8yED7d6WM2iSIgNW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716016" y="3645024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47500" lnSpcReduction="20000"/>
          </a:bodyPr>
          <a:lstStyle/>
          <a:p>
            <a:r>
              <a:rPr lang="hr-HR" b="1" dirty="0" smtClean="0"/>
              <a:t>                              M                                                                                                                 MALINA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hr-HR" b="1" dirty="0" smtClean="0"/>
              <a:t>MANDARINA	-MANDARINE    f   ( -, -n )           OMORIKA</a:t>
            </a:r>
          </a:p>
          <a:p>
            <a:r>
              <a:rPr lang="hr-HR" b="1" dirty="0" smtClean="0"/>
              <a:t>MALINA		-HIMBEERE    f   ( -, -n )</a:t>
            </a:r>
          </a:p>
          <a:p>
            <a:r>
              <a:rPr lang="hr-HR" b="1" dirty="0" smtClean="0"/>
              <a:t>                              N</a:t>
            </a:r>
          </a:p>
          <a:p>
            <a:r>
              <a:rPr lang="hr-HR" b="1" dirty="0" smtClean="0"/>
              <a:t>NARANČA	-ORANGRNBAUM    f   ( -s,“-e )                                                               </a:t>
            </a:r>
          </a:p>
          <a:p>
            <a:r>
              <a:rPr lang="hr-HR" b="1" dirty="0" smtClean="0"/>
              <a:t>                             O</a:t>
            </a:r>
          </a:p>
          <a:p>
            <a:r>
              <a:rPr lang="hr-HR" b="1" dirty="0" smtClean="0"/>
              <a:t>OMORIKA	-FICHTE    f   ( -, -n )</a:t>
            </a:r>
          </a:p>
          <a:p>
            <a:r>
              <a:rPr lang="hr-HR" b="1" dirty="0" smtClean="0"/>
              <a:t>ORAH		-NUßBAUM   m   ( -s,“-e )</a:t>
            </a:r>
          </a:p>
          <a:p>
            <a:r>
              <a:rPr lang="hr-HR" b="1" dirty="0" smtClean="0"/>
              <a:t>OSKORUŠA	-SPERBERBAUM  m   ( -s,“-e )</a:t>
            </a:r>
          </a:p>
          <a:p>
            <a:r>
              <a:rPr lang="hr-HR" b="1" dirty="0" smtClean="0"/>
              <a:t>                             R                                   </a:t>
            </a:r>
          </a:p>
          <a:p>
            <a:r>
              <a:rPr lang="hr-HR" b="1" dirty="0" smtClean="0"/>
              <a:t>ROGAČ		-JOHANNISBROTBAUM   m   (-s,“-e )</a:t>
            </a:r>
          </a:p>
          <a:p>
            <a:r>
              <a:rPr lang="hr-HR" b="1" dirty="0" smtClean="0"/>
              <a:t>                             S</a:t>
            </a:r>
          </a:p>
          <a:p>
            <a:r>
              <a:rPr lang="hr-HR" b="1" dirty="0" smtClean="0"/>
              <a:t>SLJEZ		-MALVE    f   ( -,-n )</a:t>
            </a:r>
          </a:p>
          <a:p>
            <a:r>
              <a:rPr lang="hr-HR" b="1" dirty="0" smtClean="0"/>
              <a:t>SMOKVA 	-FEIGENBAUM    m   ( -s,“-e )</a:t>
            </a:r>
          </a:p>
          <a:p>
            <a:r>
              <a:rPr lang="hr-HR" b="1" dirty="0" smtClean="0"/>
              <a:t>SMRIKA    	-WACHOLDERBAUM    m   ( -s,“-e )</a:t>
            </a:r>
          </a:p>
          <a:p>
            <a:r>
              <a:rPr lang="hr-HR" b="1" dirty="0" smtClean="0"/>
              <a:t>                            Š                                                                                                                                  ORAH</a:t>
            </a:r>
          </a:p>
          <a:p>
            <a:r>
              <a:rPr lang="hr-HR" b="1" dirty="0" smtClean="0"/>
              <a:t>ŠIPAK		-HAGEBUTTE    f   ( -, -n )</a:t>
            </a:r>
          </a:p>
          <a:p>
            <a:r>
              <a:rPr lang="hr-HR" b="1" dirty="0" smtClean="0"/>
              <a:t>ŠLJIVA		-PFLAUMENBAUM   m   (-s,“-e )                        VRBA            </a:t>
            </a:r>
          </a:p>
          <a:p>
            <a:r>
              <a:rPr lang="hr-HR" b="1" dirty="0" smtClean="0"/>
              <a:t>                           T                                                                                            </a:t>
            </a:r>
          </a:p>
          <a:p>
            <a:r>
              <a:rPr lang="hr-HR" b="1" dirty="0" smtClean="0"/>
              <a:t>TIK		-TEAKBAUM   m   ( -s,“-e )                                    VIŠNJA                                    </a:t>
            </a:r>
          </a:p>
          <a:p>
            <a:r>
              <a:rPr lang="hr-HR" b="1" dirty="0" smtClean="0"/>
              <a:t>TOPOLA   	-PAPPEL   f   ( -, -n )                                               </a:t>
            </a:r>
          </a:p>
          <a:p>
            <a:r>
              <a:rPr lang="hr-HR" b="1" dirty="0" smtClean="0"/>
              <a:t>TREŠNJA  	-KIRSCHENBAUM   m ( -s,“-e )</a:t>
            </a:r>
          </a:p>
          <a:p>
            <a:r>
              <a:rPr lang="hr-HR" b="1" dirty="0" smtClean="0"/>
              <a:t>TUJA		-THUIA ( THUJA )   f   ( -, -ien )</a:t>
            </a:r>
          </a:p>
          <a:p>
            <a:r>
              <a:rPr lang="hr-HR" b="1" dirty="0" smtClean="0"/>
              <a:t>                            V</a:t>
            </a:r>
          </a:p>
          <a:p>
            <a:r>
              <a:rPr lang="hr-HR" b="1" dirty="0" smtClean="0"/>
              <a:t>VIŠNJA              	-SAUERKIRSCHENBAUM   m    (-s,“-e )</a:t>
            </a:r>
          </a:p>
          <a:p>
            <a:r>
              <a:rPr lang="hr-HR" b="1" dirty="0" smtClean="0"/>
              <a:t>VRBA	           	-WEIDE    f   ( -, -n )</a:t>
            </a:r>
          </a:p>
          <a:p>
            <a:r>
              <a:rPr lang="hr-HR" b="1" dirty="0" smtClean="0"/>
              <a:t>                                                                                                                                                                             ŠLJIVA                                                                                              </a:t>
            </a:r>
            <a:r>
              <a:rPr lang="hr-HR" dirty="0" smtClean="0"/>
              <a:t>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hr-HR" dirty="0"/>
          </a:p>
        </p:txBody>
      </p:sp>
      <p:pic>
        <p:nvPicPr>
          <p:cNvPr id="4" name="rg_hi" descr="https://encrypted-tbn0.gstatic.com/images?q=tbn:ANd9GcSo8oZolWhHxkfrb-NgkGZZpxNqpxnZogCz4xh0HVOhsho2CkwTGA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04248" y="260648"/>
            <a:ext cx="15841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s://encrypted-tbn2.gstatic.com/images?q=tbn:ANd9GcRDinaVdtzcjFpND0ceAOt18fHSJfWFDxLOt9sUo_hcMqU1Alt3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948264" y="2204864"/>
            <a:ext cx="1656184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s://encrypted-tbn3.gstatic.com/images?q=tbn:ANd9GcRg9G3Kflfz7qY3gXyKRvZUQrlCyBHquDMoOW5vQVgduxBIhpk2Z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76255" y="4221088"/>
            <a:ext cx="165618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g_hi" descr="https://encrypted-tbn2.gstatic.com/images?q=tbn:ANd9GcTgU9fUzbe3i4dW9QUR2855qcv-HcgJm5xeZQaa_-J_FPd2K2aI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860032" y="263691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s://encrypted-tbn2.gstatic.com/images?q=tbn:ANd9GcSKTUp-x8R7b-qC_d1gUpKGXVvjtt-s3OyhRXa0pIYwpBq8xvbM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76056" y="908720"/>
            <a:ext cx="12961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s://encrypted-tbn0.gstatic.com/images?q=tbn:ANd9GcSN5t1qrRF7SyxpVM1xJUFdNYBA-3TU_nWw4IEdmMBfW-cSZiUilQ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076056" y="4797152"/>
            <a:ext cx="1648594" cy="17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15</Words>
  <Application>Microsoft Office PowerPoint</Application>
  <PresentationFormat>Prikaz na zaslonu (4:3)</PresentationFormat>
  <Paragraphs>111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Oriel</vt:lpstr>
      <vt:lpstr>   DIE GRUNDSCHULE - IVANA   MAŽURANIĆA        VINKOVCI               BAUMSORTEN        KROATISCH – DEUTSCHES                WÖRTERBUCH </vt:lpstr>
      <vt:lpstr>Slajd 2</vt:lpstr>
      <vt:lpstr>                                    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GRUNDSCHULE - IVANA   MAŽURANIĆA        VINKOVCI   BAUMSORTEN   KROATISCH – DEUTSCHES WÖRTERBUCH</dc:title>
  <dc:creator>Korisnik</dc:creator>
  <cp:lastModifiedBy>Kaja</cp:lastModifiedBy>
  <cp:revision>20</cp:revision>
  <dcterms:created xsi:type="dcterms:W3CDTF">2012-12-20T09:22:12Z</dcterms:created>
  <dcterms:modified xsi:type="dcterms:W3CDTF">2013-01-03T15:45:11Z</dcterms:modified>
</cp:coreProperties>
</file>