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291" r:id="rId17"/>
    <p:sldId id="292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AC228-B6ED-4A12-AFF6-370D39A1D066}" type="datetimeFigureOut">
              <a:rPr lang="hr-HR" smtClean="0"/>
              <a:pPr/>
              <a:t>9.11.2012.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08FF-AF13-4AF9-A65F-589AA92AEE4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00B050"/>
                </a:solidFill>
              </a:rPr>
              <a:t>Parkovi grada Vinkovaca</a:t>
            </a:r>
            <a:endParaRPr lang="hr-HR" sz="6000" dirty="0">
              <a:solidFill>
                <a:srgbClr val="00B05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/>
              <a:t>PROJEKT COMENIUS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 descr="Veliki park   Slikala-Franciska Miškić    Datum-1o.9.2o12 (72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1340768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 descr="Veliki park   Slikala-Franciska Miškić    Datum-1o.9.2o12 (26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1412776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andra\Desktop\slike parkova\parkovi\Jesen-slike-6b\Jesen-Veliki park   Slikala-Franciska Miškić\Veliki park   Slikala-Franciska Miškić    Datum-1o.9.2o12 (3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620688"/>
            <a:ext cx="8208912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 descr="Veliki park   Slikala-Franciska Miškić    Datum-1o.9.2o12 (52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123728" y="404664"/>
            <a:ext cx="5486400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i="1" u="sng" dirty="0"/>
              <a:t>Park </a:t>
            </a:r>
            <a:r>
              <a:rPr lang="hr-HR" i="1" u="sng" dirty="0" err="1"/>
              <a:t>Lenije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hr-HR" dirty="0" smtClean="0"/>
              <a:t>-zaštićen </a:t>
            </a:r>
            <a:r>
              <a:rPr lang="hr-HR" dirty="0"/>
              <a:t>je od 1999. godine</a:t>
            </a:r>
          </a:p>
          <a:p>
            <a:pPr lvl="0"/>
            <a:r>
              <a:rPr lang="hr-HR" dirty="0" smtClean="0"/>
              <a:t>-dio </a:t>
            </a:r>
            <a:r>
              <a:rPr lang="hr-HR" dirty="0"/>
              <a:t>je povijesne jezgre Vinkovaca</a:t>
            </a:r>
          </a:p>
          <a:p>
            <a:pPr lvl="0"/>
            <a:r>
              <a:rPr lang="hr-HR" dirty="0"/>
              <a:t>ukupne površine 4 ha</a:t>
            </a:r>
          </a:p>
          <a:p>
            <a:r>
              <a:rPr lang="hr-HR" dirty="0"/>
              <a:t> </a:t>
            </a:r>
          </a:p>
          <a:p>
            <a:pPr lvl="0"/>
            <a:r>
              <a:rPr lang="hr-HR" dirty="0" smtClean="0"/>
              <a:t>-nalazi </a:t>
            </a:r>
            <a:r>
              <a:rPr lang="hr-HR" dirty="0"/>
              <a:t>se na južnom ulazu u Vinkovce uz cestu H.D.Genschera i rijeku Bosut</a:t>
            </a:r>
          </a:p>
          <a:p>
            <a:pPr lvl="0"/>
            <a:r>
              <a:rPr lang="hr-HR" dirty="0" smtClean="0"/>
              <a:t>-u </a:t>
            </a:r>
            <a:r>
              <a:rPr lang="hr-HR" dirty="0"/>
              <a:t>parku rastu stabla divljeg kestena, </a:t>
            </a:r>
            <a:r>
              <a:rPr lang="hr-HR" dirty="0" err="1"/>
              <a:t>srebrnolisne</a:t>
            </a:r>
            <a:r>
              <a:rPr lang="hr-HR" dirty="0"/>
              <a:t> i </a:t>
            </a:r>
            <a:r>
              <a:rPr lang="hr-HR" dirty="0" err="1"/>
              <a:t>malolisne</a:t>
            </a:r>
            <a:r>
              <a:rPr lang="hr-HR" dirty="0"/>
              <a:t> lipe, klena, gorskog javora </a:t>
            </a:r>
            <a:r>
              <a:rPr lang="hr-HR" i="1" dirty="0"/>
              <a:t>(</a:t>
            </a:r>
            <a:r>
              <a:rPr lang="hr-HR" i="1" dirty="0" err="1"/>
              <a:t>Acer</a:t>
            </a:r>
            <a:r>
              <a:rPr lang="hr-HR" i="1" dirty="0"/>
              <a:t> </a:t>
            </a:r>
            <a:r>
              <a:rPr lang="hr-HR" i="1" dirty="0" err="1"/>
              <a:t>pseudoplatanus</a:t>
            </a:r>
            <a:r>
              <a:rPr lang="hr-HR" i="1" dirty="0"/>
              <a:t>) </a:t>
            </a:r>
            <a:r>
              <a:rPr lang="hr-HR" dirty="0"/>
              <a:t>i javora </a:t>
            </a:r>
            <a:r>
              <a:rPr lang="hr-HR" dirty="0" err="1"/>
              <a:t>mliječa</a:t>
            </a:r>
            <a:r>
              <a:rPr lang="hr-HR" dirty="0"/>
              <a:t>, te nekoliko starih hrastova lužnjaka i </a:t>
            </a:r>
            <a:r>
              <a:rPr lang="hr-HR" dirty="0" err="1"/>
              <a:t>paulovnija</a:t>
            </a:r>
            <a:r>
              <a:rPr lang="hr-HR" dirty="0"/>
              <a:t> </a:t>
            </a:r>
            <a:r>
              <a:rPr lang="hr-HR" i="1" dirty="0"/>
              <a:t>(</a:t>
            </a:r>
            <a:r>
              <a:rPr lang="hr-HR" i="1" dirty="0" err="1"/>
              <a:t>Paulownia</a:t>
            </a:r>
            <a:r>
              <a:rPr lang="hr-HR" i="1" dirty="0"/>
              <a:t> </a:t>
            </a:r>
            <a:r>
              <a:rPr lang="hr-HR" i="1" dirty="0" err="1"/>
              <a:t>tomentosa</a:t>
            </a:r>
            <a:r>
              <a:rPr lang="hr-HR" i="1" dirty="0"/>
              <a:t>)</a:t>
            </a:r>
            <a:endParaRPr lang="hr-HR" dirty="0"/>
          </a:p>
          <a:p>
            <a:pPr lvl="0"/>
            <a:r>
              <a:rPr lang="hr-HR" dirty="0" smtClean="0"/>
              <a:t>-nakon </a:t>
            </a:r>
            <a:r>
              <a:rPr lang="hr-HR" dirty="0"/>
              <a:t>Domovinskog rata park je saniran i djelomično preoblikovan</a:t>
            </a:r>
          </a:p>
          <a:p>
            <a:pPr lvl="0"/>
            <a:r>
              <a:rPr lang="hr-HR" dirty="0" smtClean="0"/>
              <a:t>-rijeka </a:t>
            </a:r>
            <a:r>
              <a:rPr lang="hr-HR" dirty="0"/>
              <a:t>Bosut se povremeno čisti od velikih nakupina </a:t>
            </a:r>
            <a:r>
              <a:rPr lang="hr-HR" dirty="0" err="1"/>
              <a:t>flotantnih</a:t>
            </a:r>
            <a:r>
              <a:rPr lang="hr-HR" dirty="0"/>
              <a:t> biljaka, prvenstveno populacije vodene leće </a:t>
            </a:r>
            <a:r>
              <a:rPr lang="hr-HR" i="1" dirty="0"/>
              <a:t>(</a:t>
            </a:r>
            <a:r>
              <a:rPr lang="hr-HR" i="1" dirty="0" err="1"/>
              <a:t>Lemna</a:t>
            </a:r>
            <a:r>
              <a:rPr lang="hr-HR" i="1" dirty="0"/>
              <a:t> </a:t>
            </a:r>
            <a:r>
              <a:rPr lang="hr-HR" i="1" dirty="0" err="1"/>
              <a:t>minor</a:t>
            </a:r>
            <a:r>
              <a:rPr lang="hr-HR" i="1" dirty="0"/>
              <a:t>)</a:t>
            </a:r>
            <a:endParaRPr lang="hr-HR" dirty="0"/>
          </a:p>
          <a:p>
            <a:endParaRPr lang="hr-HR" dirty="0"/>
          </a:p>
        </p:txBody>
      </p:sp>
      <p:pic>
        <p:nvPicPr>
          <p:cNvPr id="5" name="Rezervirano mjesto sadržaja 4" descr="C:\Users\Ucenik 5\Desktop\IMG_5352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5050" y="1281778"/>
            <a:ext cx="5111750" cy="383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ndra\Desktop\fotke\PA1503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8496944" cy="624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andra\Desktop\fotke\PA1503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32656"/>
            <a:ext cx="820891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23528" y="4509120"/>
            <a:ext cx="8064896" cy="804862"/>
          </a:xfrm>
        </p:spPr>
        <p:txBody>
          <a:bodyPr>
            <a:noAutofit/>
          </a:bodyPr>
          <a:lstStyle/>
          <a:p>
            <a:r>
              <a:rPr lang="vi-VN" sz="1800" dirty="0" smtClean="0"/>
              <a:t>U parku Lenije djelatnici "Hrvatskih šuma" posjekli su jedan od najvećih hrastova jer su mu se često počele lomiti grane i postojala je opasnost od rušenja čitavog stabla za jačeg nevremena. Ovo, jedno od najstarijih stabala u parku, starije od 100 godina, bilo je visoko oko 21 metar. Hrast je u podnožju imao promjer 2 metra, a opseg oko 6 metra i 20 centimetara. Deblo hrasta u sebi ima puno zaostalih gelera iz rata tako da nije iskoristivo za rezanu građu, ali će ga djelatnici "Hrvatskih šuma" prikladno zbrinuti dok će djelatnici Cvjećarstva odvesti granje.  </a:t>
            </a:r>
            <a:endParaRPr lang="hr-HR" sz="1800" dirty="0"/>
          </a:p>
        </p:txBody>
      </p:sp>
      <p:pic>
        <p:nvPicPr>
          <p:cNvPr id="1026" name="Picture 2" descr="Vinkovci: U parku Lenije posje&amp;ccaron;en jedan od najstarijih hrastov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33265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Ucenik 5\Desktop\IMG_534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960" y="404664"/>
            <a:ext cx="4464576" cy="614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avokutnik 2"/>
          <p:cNvSpPr/>
          <p:nvPr/>
        </p:nvSpPr>
        <p:spPr>
          <a:xfrm>
            <a:off x="467544" y="908720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Park </a:t>
            </a:r>
            <a:r>
              <a:rPr lang="hr-HR" dirty="0" err="1" smtClean="0"/>
              <a:t>Lenije</a:t>
            </a:r>
            <a:r>
              <a:rPr lang="hr-HR" dirty="0" smtClean="0"/>
              <a:t> proglašen je zaštićenim</a:t>
            </a:r>
          </a:p>
          <a:p>
            <a:r>
              <a:rPr lang="hr-HR" dirty="0" smtClean="0"/>
              <a:t> dijelom prirode – spomenikom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parkovne</a:t>
            </a:r>
            <a:r>
              <a:rPr lang="hr-HR" dirty="0" smtClean="0"/>
              <a:t> arhitekture na 15. sjednici</a:t>
            </a:r>
          </a:p>
          <a:p>
            <a:r>
              <a:rPr lang="hr-HR" dirty="0" smtClean="0"/>
              <a:t> Skupštine Vukovarsko-srijemske </a:t>
            </a:r>
          </a:p>
          <a:p>
            <a:r>
              <a:rPr lang="hr-HR" dirty="0" smtClean="0"/>
              <a:t>županije, 18. lipnja 1999. godine.</a:t>
            </a:r>
          </a:p>
          <a:p>
            <a:r>
              <a:rPr lang="hr-HR" dirty="0" smtClean="0"/>
              <a:t>Dio je povijesne jezgre grada Vinkovaca, s površinom od 4,00 ha pruža osvježenje</a:t>
            </a:r>
          </a:p>
          <a:p>
            <a:r>
              <a:rPr lang="hr-HR" dirty="0" smtClean="0"/>
              <a:t> i stvara vlastitu ugodnu mikroklimu</a:t>
            </a:r>
          </a:p>
          <a:p>
            <a:r>
              <a:rPr lang="hr-HR" dirty="0" smtClean="0"/>
              <a:t> koju ponajprije koriste učenici brojnih </a:t>
            </a:r>
          </a:p>
          <a:p>
            <a:r>
              <a:rPr lang="hr-HR" dirty="0" smtClean="0"/>
              <a:t>srednjih škola smještenih u njegovoj neposrednoj blizini. Gradski stadion,</a:t>
            </a:r>
          </a:p>
          <a:p>
            <a:r>
              <a:rPr lang="hr-HR" dirty="0" smtClean="0"/>
              <a:t> sportske dvorane i gradski bazen dio</a:t>
            </a:r>
          </a:p>
          <a:p>
            <a:r>
              <a:rPr lang="hr-HR" dirty="0" smtClean="0"/>
              <a:t> su sportskih i rekreativnih objekata odavno  povezanih sa parkom putem </a:t>
            </a:r>
          </a:p>
          <a:p>
            <a:r>
              <a:rPr lang="hr-HR" dirty="0" smtClean="0"/>
              <a:t>trenažnih obuka različitih sportskih </a:t>
            </a:r>
          </a:p>
          <a:p>
            <a:r>
              <a:rPr lang="hr-HR" dirty="0" smtClean="0"/>
              <a:t>grupa i rekreativaca koji koriste njegove</a:t>
            </a:r>
          </a:p>
          <a:p>
            <a:r>
              <a:rPr lang="hr-HR" dirty="0" smtClean="0"/>
              <a:t> staze i površine.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Ucenik 5\Desktop\IMG_535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40" y="1268202"/>
            <a:ext cx="5760720" cy="432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-HR" i="1" u="sng" dirty="0" smtClean="0"/>
              <a:t>Park na trgu bana Josipa Šokčevića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hr-HR" dirty="0"/>
          </a:p>
          <a:p>
            <a:pPr lvl="0"/>
            <a:r>
              <a:rPr lang="hr-HR" dirty="0" smtClean="0"/>
              <a:t>-zaštićen </a:t>
            </a:r>
            <a:r>
              <a:rPr lang="hr-HR" dirty="0"/>
              <a:t>od 1999. godine</a:t>
            </a:r>
          </a:p>
          <a:p>
            <a:pPr lvl="0"/>
            <a:r>
              <a:rPr lang="hr-HR" dirty="0" smtClean="0"/>
              <a:t>-omiljeno </a:t>
            </a:r>
            <a:r>
              <a:rPr lang="hr-HR" dirty="0"/>
              <a:t>šetalište i okupljalište građana</a:t>
            </a:r>
          </a:p>
          <a:p>
            <a:pPr lvl="0"/>
            <a:r>
              <a:rPr lang="hr-HR" dirty="0" smtClean="0"/>
              <a:t>-nalazi </a:t>
            </a:r>
            <a:r>
              <a:rPr lang="hr-HR" dirty="0"/>
              <a:t>se u središtu Vinkovaca</a:t>
            </a:r>
          </a:p>
          <a:p>
            <a:pPr lvl="0"/>
            <a:r>
              <a:rPr lang="hr-HR" dirty="0" smtClean="0"/>
              <a:t>-dominiraju </a:t>
            </a:r>
            <a:r>
              <a:rPr lang="hr-HR" dirty="0"/>
              <a:t>stabla divljeg kestena i </a:t>
            </a:r>
            <a:r>
              <a:rPr lang="hr-HR" dirty="0" err="1"/>
              <a:t>sebrnolisne</a:t>
            </a:r>
            <a:r>
              <a:rPr lang="hr-HR" dirty="0"/>
              <a:t> lipe a javljaju se i javori</a:t>
            </a:r>
          </a:p>
          <a:p>
            <a:pPr lvl="0"/>
            <a:r>
              <a:rPr lang="hr-HR" dirty="0" smtClean="0"/>
              <a:t>-uređen </a:t>
            </a:r>
            <a:r>
              <a:rPr lang="hr-HR" dirty="0"/>
              <a:t>je kao šetnica s drvoredima, klupama, fontanom i spomenikom</a:t>
            </a:r>
          </a:p>
          <a:p>
            <a:pPr lvl="0"/>
            <a:r>
              <a:rPr lang="hr-HR" dirty="0" smtClean="0"/>
              <a:t>-redovito </a:t>
            </a:r>
            <a:r>
              <a:rPr lang="hr-HR" dirty="0"/>
              <a:t>se uređuje</a:t>
            </a:r>
          </a:p>
          <a:p>
            <a:endParaRPr lang="hr-HR" dirty="0"/>
          </a:p>
        </p:txBody>
      </p:sp>
      <p:pic>
        <p:nvPicPr>
          <p:cNvPr id="7" name="Rezervirano mjesto sadržaja 6" descr="IMGP2006.JPG"/>
          <p:cNvPicPr>
            <a:picLocks noGrp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575050" y="1409019"/>
            <a:ext cx="5111750" cy="3581175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3563888" y="5229200"/>
            <a:ext cx="262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Veliki  park s bočne strane</a:t>
            </a:r>
          </a:p>
        </p:txBody>
      </p:sp>
      <p:sp>
        <p:nvSpPr>
          <p:cNvPr id="9" name="Pravokutnik 8"/>
          <p:cNvSpPr/>
          <p:nvPr/>
        </p:nvSpPr>
        <p:spPr>
          <a:xfrm>
            <a:off x="3851920" y="764704"/>
            <a:ext cx="1388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/>
              <a:t>VELIKI PARK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andra\Desktop\slike parkova\parkovi\Jesen-slike-6b\Jesen-Lenije Slikala-Ivana Ivanko\Lenije  Datum-25.9.2o12.  Slikala-Ivana Ivanko (1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andra\Desktop\slike parkova\parkovi\Jesen-slike-6b\Jesen-Lenije Slikala-Ivana Ivanko\Lenije  Datum-25.9.2o12.  Slikala-Ivana Ivanko (5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C:\Users\Ucenik 5\Desktop\IMG_5337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00212" y="1271587"/>
            <a:ext cx="57435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1619672" y="57332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Park kod crkve Sv. Ilije na </a:t>
            </a:r>
            <a:r>
              <a:rPr lang="hr-HR" dirty="0" err="1"/>
              <a:t>Meraji</a:t>
            </a:r>
            <a:r>
              <a:rPr lang="hr-HR" dirty="0"/>
              <a:t> </a:t>
            </a:r>
            <a:r>
              <a:rPr lang="hr-HR" dirty="0" err="1"/>
              <a:t>tzv</a:t>
            </a:r>
            <a:r>
              <a:rPr lang="hr-HR" dirty="0"/>
              <a:t>. ''mala crkva</a:t>
            </a:r>
            <a:r>
              <a:rPr lang="hr-HR" dirty="0" smtClean="0"/>
              <a:t>'‘.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91680" y="620688"/>
            <a:ext cx="214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Trg sv. Ilije i sv. Vinka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Ucenik 5\Desktop\IMG_534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00212" y="1271587"/>
            <a:ext cx="57435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C:\Users\Ucenik 5\Desktop\IMG_534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00212" y="1271587"/>
            <a:ext cx="57435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andra\Desktop\slike parkova\parkovi\Jesen-slike-6b\Jesen-Mali park   Slikao-Martin Jozić\Mali park  Slikao-Martin Jozić  Datum-11.9.2012 (8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andra\Desktop\slike parkova\parkovi\Jesen-slike-6b\Jesen-Mali park   Slikao-Martin Jozić\Mali park  Slikao-Martin Jozić  Datum-11.9.2012 (5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8" y="354013"/>
            <a:ext cx="8201025" cy="614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olodvor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79912" y="980728"/>
            <a:ext cx="504254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467544" y="908720"/>
            <a:ext cx="3005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PARK KOLODVOR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olodvor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1700808"/>
            <a:ext cx="5762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lodvor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556792"/>
            <a:ext cx="5762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P2008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691640" y="1268730"/>
            <a:ext cx="5760720" cy="432054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691680" y="5877272"/>
            <a:ext cx="2408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Park s unutarnje strane.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lodvor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268760"/>
            <a:ext cx="5762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olodvor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412776"/>
            <a:ext cx="5762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6754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latin typeface="Calibri" pitchFamily="34" charset="0"/>
                <a:ea typeface="Times New Roman" pitchFamily="18" charset="0"/>
              </a:rPr>
              <a:t>STARI DRVORED </a:t>
            </a:r>
            <a:endParaRPr lang="hr-HR" sz="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b="1" dirty="0" smtClean="0">
                <a:latin typeface="Calibri" pitchFamily="34" charset="0"/>
                <a:ea typeface="Times New Roman" pitchFamily="18" charset="0"/>
              </a:rPr>
              <a:t>ULICA KRALJA ZVONIMIRA VINKOVCI</a:t>
            </a:r>
            <a:endParaRPr lang="hr-HR" sz="800" dirty="0" smtClean="0">
              <a:latin typeface="Arial" pitchFamily="34" charset="0"/>
            </a:endParaRPr>
          </a:p>
        </p:txBody>
      </p:sp>
      <p:pic>
        <p:nvPicPr>
          <p:cNvPr id="7170" name="Picture 2" descr="drvored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628800"/>
            <a:ext cx="5762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rvored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556792"/>
            <a:ext cx="57626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Sandra\Desktop\slike parkova\parkovi\Jesen-slike-6b\Jesen-Drvored kod Lamuta Slikala-Ivana Ivanko\Drvored kod Lamuta Datum-21.9.2o12.  Slikala-Ivana Ivanko (7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161256"/>
            <a:ext cx="6480720" cy="6148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Sandra\Desktop\slike parkova\parkovi\Jesen-slike-6b\Jesen-Drvored kod Lamuta Slikala-Ivana Ivanko\Drvored kod Lamuta Datum-21.9.2o12.  Slikala-Ivana Ivanko (4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44550" y="633413"/>
            <a:ext cx="7454900" cy="559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andra\Desktop\slike parkova\PA1603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671638" y="-1252538"/>
            <a:ext cx="12487276" cy="9364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Fotografije pripremili učenici :</a:t>
            </a:r>
          </a:p>
          <a:p>
            <a:pPr>
              <a:buNone/>
            </a:pPr>
            <a:r>
              <a:rPr lang="hr-HR" dirty="0" smtClean="0"/>
              <a:t>6.a razreda- Sara </a:t>
            </a:r>
            <a:r>
              <a:rPr lang="hr-HR" dirty="0" err="1" smtClean="0"/>
              <a:t>Fuček</a:t>
            </a:r>
            <a:r>
              <a:rPr lang="hr-HR" dirty="0" smtClean="0"/>
              <a:t>, </a:t>
            </a:r>
            <a:r>
              <a:rPr lang="hr-HR" dirty="0" err="1" smtClean="0"/>
              <a:t>Adrian</a:t>
            </a:r>
            <a:r>
              <a:rPr lang="hr-HR" dirty="0" smtClean="0"/>
              <a:t> Dražić </a:t>
            </a:r>
            <a:r>
              <a:rPr lang="hr-HR" dirty="0" err="1" smtClean="0"/>
              <a:t>Karalić</a:t>
            </a:r>
            <a:r>
              <a:rPr lang="hr-HR" dirty="0" smtClean="0"/>
              <a:t>,     </a:t>
            </a:r>
          </a:p>
          <a:p>
            <a:pPr>
              <a:buNone/>
            </a:pPr>
            <a:r>
              <a:rPr lang="hr-HR" dirty="0" smtClean="0"/>
              <a:t>                      Petra Matijević i Valerija </a:t>
            </a:r>
            <a:r>
              <a:rPr lang="hr-HR" dirty="0" err="1" smtClean="0"/>
              <a:t>Pazarac</a:t>
            </a:r>
            <a:r>
              <a:rPr lang="hr-HR" dirty="0" smtClean="0"/>
              <a:t> </a:t>
            </a:r>
          </a:p>
          <a:p>
            <a:pPr>
              <a:buNone/>
            </a:pPr>
            <a:r>
              <a:rPr lang="hr-HR" dirty="0" smtClean="0"/>
              <a:t>6.b razreda-Ivana Ivanko, Martin Jozić,  </a:t>
            </a:r>
          </a:p>
          <a:p>
            <a:pPr>
              <a:buNone/>
            </a:pPr>
            <a:r>
              <a:rPr lang="hr-HR" dirty="0" smtClean="0"/>
              <a:t>                      Franciska </a:t>
            </a:r>
            <a:r>
              <a:rPr lang="hr-HR" dirty="0" err="1" smtClean="0"/>
              <a:t>Miškić</a:t>
            </a:r>
            <a:r>
              <a:rPr lang="hr-HR" dirty="0" smtClean="0"/>
              <a:t> i Luka Andrijanić.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slik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404664"/>
            <a:ext cx="4152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</a:rPr>
              <a:t>FOTO: ADRIAN DRAŽIĆ-KARALIĆ</a:t>
            </a: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P2016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691640" y="1268730"/>
            <a:ext cx="5760720" cy="432054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691680" y="5949280"/>
            <a:ext cx="289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Park </a:t>
            </a:r>
            <a:r>
              <a:rPr lang="hr-HR" dirty="0" smtClean="0"/>
              <a:t>sa </a:t>
            </a:r>
            <a:r>
              <a:rPr lang="hr-HR" dirty="0"/>
              <a:t>strane Pješačke zone.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IMGP2018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691640" y="1268730"/>
            <a:ext cx="5760720" cy="432054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691680" y="5949280"/>
            <a:ext cx="1767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Fontana u parku.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835696" y="6237312"/>
            <a:ext cx="2263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Crkva u Velikom parku</a:t>
            </a:r>
          </a:p>
        </p:txBody>
      </p:sp>
      <p:pic>
        <p:nvPicPr>
          <p:cNvPr id="7" name="Rezervirano mjesto slike 6" descr="Veliki park   Slikala-Franciska Miškić    Datum-1o.9.2o12 (18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7704" y="260648"/>
            <a:ext cx="5126360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like 5" descr="Veliki park   Slikala-Franciska Miškić    Datum-1o.9.2o12 (1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1196752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 descr="Veliki park   Slikala-Franciska Miškić    Datum-1o.9.2o12 (7)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3688" y="1484784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548680"/>
            <a:ext cx="7416824" cy="56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360</Words>
  <Application>Microsoft Office PowerPoint</Application>
  <PresentationFormat>Prikaz na zaslonu (4:3)</PresentationFormat>
  <Paragraphs>51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Office tema</vt:lpstr>
      <vt:lpstr>Parkovi grada Vinkovaca</vt:lpstr>
      <vt:lpstr>Park na trgu bana Josipa Šokčevića 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Park Lenije 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Parkovi grada Vinkovaca</dc:title>
  <dc:creator>Sandra Pernar</dc:creator>
  <cp:lastModifiedBy>Kaja</cp:lastModifiedBy>
  <cp:revision>20</cp:revision>
  <dcterms:created xsi:type="dcterms:W3CDTF">2012-10-15T06:38:51Z</dcterms:created>
  <dcterms:modified xsi:type="dcterms:W3CDTF">2012-11-09T22:24:30Z</dcterms:modified>
</cp:coreProperties>
</file>