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6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zervirano mjesto datum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4B697-4A25-4362-80BD-6B72DE9F8736}" type="datetimeFigureOut">
              <a:rPr lang="hr-HR" smtClean="0"/>
              <a:pPr/>
              <a:t>22.10.2012.</a:t>
            </a:fld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010781-6550-49C8-BB03-59F55A8230F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4B697-4A25-4362-80BD-6B72DE9F8736}" type="datetimeFigureOut">
              <a:rPr lang="hr-HR" smtClean="0"/>
              <a:pPr/>
              <a:t>22.10.2012.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0781-6550-49C8-BB03-59F55A8230F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4B697-4A25-4362-80BD-6B72DE9F8736}" type="datetimeFigureOut">
              <a:rPr lang="hr-HR" smtClean="0"/>
              <a:pPr/>
              <a:t>22.10.2012.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0781-6550-49C8-BB03-59F55A8230F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D4B697-4A25-4362-80BD-6B72DE9F8736}" type="datetimeFigureOut">
              <a:rPr lang="hr-HR" smtClean="0"/>
              <a:pPr/>
              <a:t>22.10.2012.</a:t>
            </a:fld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5010781-6550-49C8-BB03-59F55A8230F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Rezervirano mjesto podnožj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4B697-4A25-4362-80BD-6B72DE9F8736}" type="datetimeFigureOut">
              <a:rPr lang="hr-HR" smtClean="0"/>
              <a:pPr/>
              <a:t>22.10.2012.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0781-6550-49C8-BB03-59F55A8230F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cxnSp>
        <p:nvCxnSpPr>
          <p:cNvPr id="7" name="Ravni poveznik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4B697-4A25-4362-80BD-6B72DE9F8736}" type="datetimeFigureOut">
              <a:rPr lang="hr-HR" smtClean="0"/>
              <a:pPr/>
              <a:t>22.10.2012.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0781-6550-49C8-BB03-59F55A8230F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0781-6550-49C8-BB03-59F55A8230F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4B697-4A25-4362-80BD-6B72DE9F8736}" type="datetimeFigureOut">
              <a:rPr lang="hr-HR" smtClean="0"/>
              <a:pPr/>
              <a:t>22.10.2012.</a:t>
            </a:fld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32" name="Rezervirano mjesto sadržaja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4" name="Rezervirano mjesto sadržaja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cxnSp>
        <p:nvCxnSpPr>
          <p:cNvPr id="10" name="Ravni poveznik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4B697-4A25-4362-80BD-6B72DE9F8736}" type="datetimeFigureOut">
              <a:rPr lang="hr-HR" smtClean="0"/>
              <a:pPr/>
              <a:t>22.10.2012.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0781-6550-49C8-BB03-59F55A8230F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4B697-4A25-4362-80BD-6B72DE9F8736}" type="datetimeFigureOut">
              <a:rPr lang="hr-HR" smtClean="0"/>
              <a:pPr/>
              <a:t>22.10.2012.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0781-6550-49C8-BB03-59F55A8230F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zervirano mjesto sadržaja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D4B697-4A25-4362-80BD-6B72DE9F8736}" type="datetimeFigureOut">
              <a:rPr lang="hr-HR" smtClean="0"/>
              <a:pPr/>
              <a:t>22.10.2012.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010781-6550-49C8-BB03-59F55A8230F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4B697-4A25-4362-80BD-6B72DE9F8736}" type="datetimeFigureOut">
              <a:rPr lang="hr-HR" smtClean="0"/>
              <a:pPr/>
              <a:t>22.10.2012.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010781-6550-49C8-BB03-59F55A8230F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9D4B697-4A25-4362-80BD-6B72DE9F8736}" type="datetimeFigureOut">
              <a:rPr lang="hr-HR" smtClean="0"/>
              <a:pPr/>
              <a:t>22.10.2012.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5010781-6550-49C8-BB03-59F55A8230F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6000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EIN </a:t>
            </a:r>
            <a:r>
              <a:rPr lang="hr-HR" sz="6000" dirty="0" err="1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UNGEWöHNLICHER</a:t>
            </a:r>
            <a:r>
              <a:rPr lang="hr-HR" sz="6000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/>
            </a:r>
            <a:br>
              <a:rPr lang="hr-HR" sz="6000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</a:br>
            <a:r>
              <a:rPr lang="hr-HR" sz="6000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PARK</a:t>
            </a:r>
            <a:endParaRPr lang="hr-HR" sz="6000" dirty="0">
              <a:solidFill>
                <a:schemeClr val="tx2">
                  <a:lumMod val="50000"/>
                </a:schemeClr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648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276872"/>
            <a:ext cx="2880320" cy="288032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80456"/>
          </a:xfrm>
        </p:spPr>
        <p:txBody>
          <a:bodyPr>
            <a:normAutofit fontScale="90000"/>
          </a:bodyPr>
          <a:lstStyle/>
          <a:p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Jetzt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stehen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sie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in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Ruhe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überall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im Park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und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b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</a:br>
            <a:r>
              <a:rPr lang="hr-HR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warten</a:t>
            </a:r>
            <a:r>
              <a:rPr lang="hr-HR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geduldig</a:t>
            </a:r>
            <a:r>
              <a:rPr lang="hr-HR" sz="400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auf</a:t>
            </a:r>
            <a:r>
              <a:rPr lang="hr-HR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das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nächste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Jahr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und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neue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b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</a:b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Bildhauerkolonie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.</a:t>
            </a:r>
            <a:endParaRPr lang="hr-HR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1556792"/>
            <a:ext cx="2403748" cy="3096343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2924944"/>
            <a:ext cx="237626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0894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99323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hr-HR" sz="60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ENDE</a:t>
            </a:r>
          </a:p>
          <a:p>
            <a:pPr algn="ctr"/>
            <a:endParaRPr lang="hr-HR" sz="6000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pPr algn="ctr"/>
            <a:endParaRPr lang="hr-HR" sz="6000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pPr algn="ctr"/>
            <a:r>
              <a:rPr lang="hr-HR" sz="3600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Die</a:t>
            </a:r>
            <a:r>
              <a:rPr lang="hr-HR" sz="36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sz="3600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Klasse</a:t>
            </a:r>
            <a:r>
              <a:rPr lang="hr-HR" sz="36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VIII. C</a:t>
            </a:r>
          </a:p>
          <a:p>
            <a:pPr algn="ctr"/>
            <a:r>
              <a:rPr lang="hr-HR" sz="3600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Die</a:t>
            </a:r>
            <a:r>
              <a:rPr lang="hr-HR" sz="36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sz="3600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Grundschule</a:t>
            </a:r>
            <a:r>
              <a:rPr lang="hr-HR" sz="36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Ivana Mažuranića</a:t>
            </a:r>
          </a:p>
          <a:p>
            <a:pPr algn="ctr"/>
            <a:r>
              <a:rPr lang="hr-HR" sz="36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Vinkovci</a:t>
            </a:r>
          </a:p>
          <a:p>
            <a:pPr algn="ctr"/>
            <a:endParaRPr lang="hr-HR" sz="3600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673802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2503170"/>
            <a:ext cx="3816424" cy="3662134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Das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ist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Ernestinovo,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ein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kleines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Dorf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</a:b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im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östlichen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Teil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Kroatiens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,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in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der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Nähe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</a:b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von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Osijek.</a:t>
            </a:r>
            <a:endParaRPr lang="hr-HR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503170"/>
            <a:ext cx="3672408" cy="366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891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68488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Im </a:t>
            </a:r>
            <a:r>
              <a:rPr lang="hr-HR" sz="4800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Zentrum</a:t>
            </a:r>
            <a:r>
              <a:rPr lang="hr-HR" sz="4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sz="4800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des</a:t>
            </a:r>
            <a:r>
              <a:rPr lang="hr-HR" sz="4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sz="4800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Dorfes</a:t>
            </a:r>
            <a:r>
              <a:rPr lang="hr-HR" sz="4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sz="4800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befindet</a:t>
            </a:r>
            <a:r>
              <a:rPr lang="hr-HR" sz="4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br>
              <a:rPr lang="hr-HR" sz="4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</a:br>
            <a:r>
              <a:rPr lang="hr-HR" sz="4800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sich</a:t>
            </a:r>
            <a:r>
              <a:rPr lang="hr-HR" sz="4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sz="4800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ein</a:t>
            </a:r>
            <a:r>
              <a:rPr lang="hr-HR" sz="4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sz="4800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schöner</a:t>
            </a:r>
            <a:r>
              <a:rPr lang="hr-HR" sz="4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sz="4800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und</a:t>
            </a:r>
            <a:r>
              <a:rPr lang="hr-HR" sz="4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sz="4800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interessanter</a:t>
            </a:r>
            <a:r>
              <a:rPr lang="hr-HR" sz="4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hr-HR" sz="4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</a:br>
            <a:r>
              <a:rPr lang="hr-HR" sz="4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Park.</a:t>
            </a:r>
            <a:endParaRPr lang="hr-HR" sz="4800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564904"/>
            <a:ext cx="4464496" cy="3744416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64088" y="2667000"/>
            <a:ext cx="2736304" cy="364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4016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800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In</a:t>
            </a:r>
            <a:r>
              <a:rPr lang="hr-HR" sz="4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sz="4800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den</a:t>
            </a:r>
            <a:r>
              <a:rPr lang="hr-HR" sz="4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Park </a:t>
            </a:r>
            <a:r>
              <a:rPr lang="hr-HR" sz="4800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führt</a:t>
            </a:r>
            <a:r>
              <a:rPr lang="hr-HR" sz="4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sz="4800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einen</a:t>
            </a:r>
            <a:r>
              <a:rPr lang="hr-HR" sz="4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br>
              <a:rPr lang="hr-HR" sz="4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</a:br>
            <a:r>
              <a:rPr lang="hr-HR" sz="4800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engen</a:t>
            </a:r>
            <a:r>
              <a:rPr lang="hr-HR" sz="4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sz="4800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Weg</a:t>
            </a:r>
            <a:r>
              <a:rPr lang="hr-HR" sz="4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.</a:t>
            </a:r>
            <a:endParaRPr lang="hr-HR" sz="4800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772816"/>
            <a:ext cx="7272808" cy="4323184"/>
          </a:xfrm>
        </p:spPr>
      </p:pic>
    </p:spTree>
    <p:extLst>
      <p:ext uri="{BB962C8B-B14F-4D97-AF65-F5344CB8AC3E}">
        <p14:creationId xmlns:p14="http://schemas.microsoft.com/office/powerpoint/2010/main" xmlns="" val="2756727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00536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800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Auf</a:t>
            </a:r>
            <a:r>
              <a:rPr lang="hr-HR" sz="4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sz="4800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diesem</a:t>
            </a:r>
            <a:r>
              <a:rPr lang="hr-HR" sz="4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sz="4800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Weg</a:t>
            </a:r>
            <a:r>
              <a:rPr lang="hr-HR" sz="4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sz="4800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stehen</a:t>
            </a:r>
            <a:r>
              <a:rPr lang="hr-HR" sz="4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sz="4800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große</a:t>
            </a:r>
            <a:r>
              <a:rPr lang="hr-HR" sz="4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sz="4800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und</a:t>
            </a:r>
            <a:r>
              <a:rPr lang="hr-HR" sz="4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hr-HR" sz="4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</a:br>
            <a:r>
              <a:rPr lang="hr-HR" sz="4800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kleine</a:t>
            </a:r>
            <a:r>
              <a:rPr lang="hr-HR" sz="4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sz="4800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Holz</a:t>
            </a:r>
            <a:r>
              <a:rPr lang="hr-HR" sz="4800" dirty="0" err="1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s</a:t>
            </a:r>
            <a:r>
              <a:rPr lang="hr-HR" sz="4800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kulpturen</a:t>
            </a:r>
            <a:r>
              <a:rPr lang="hr-HR" sz="4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sz="4800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des</a:t>
            </a:r>
            <a:r>
              <a:rPr lang="hr-HR" sz="4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sz="4800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Menschen</a:t>
            </a:r>
            <a:r>
              <a:rPr lang="hr-HR" sz="4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hr-HR" sz="4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</a:br>
            <a:r>
              <a:rPr lang="hr-HR" sz="4800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und</a:t>
            </a:r>
            <a:r>
              <a:rPr lang="hr-HR" sz="4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sz="4800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begrüßen</a:t>
            </a:r>
            <a:r>
              <a:rPr lang="hr-HR" sz="4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sz="4800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die</a:t>
            </a:r>
            <a:r>
              <a:rPr lang="hr-HR" sz="4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sz="4800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neugierigen</a:t>
            </a:r>
            <a:r>
              <a:rPr lang="hr-HR" sz="4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hr-HR" sz="4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</a:br>
            <a:r>
              <a:rPr lang="hr-HR" sz="4800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Besucher</a:t>
            </a:r>
            <a:r>
              <a:rPr lang="hr-HR" sz="4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.</a:t>
            </a:r>
            <a:endParaRPr lang="hr-HR" sz="4800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6" name="Rezervirano mjesto sadržaja 1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979" y="2852936"/>
            <a:ext cx="6810041" cy="3672408"/>
          </a:xfrm>
        </p:spPr>
      </p:pic>
    </p:spTree>
    <p:extLst>
      <p:ext uri="{BB962C8B-B14F-4D97-AF65-F5344CB8AC3E}">
        <p14:creationId xmlns:p14="http://schemas.microsoft.com/office/powerpoint/2010/main" xmlns="" val="4036312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2420888"/>
            <a:ext cx="6048672" cy="4032448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20416"/>
          </a:xfrm>
        </p:spPr>
        <p:txBody>
          <a:bodyPr>
            <a:normAutofit/>
          </a:bodyPr>
          <a:lstStyle/>
          <a:p>
            <a:pPr algn="ctr"/>
            <a:r>
              <a:rPr lang="hr-HR" sz="4800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Die</a:t>
            </a:r>
            <a:r>
              <a:rPr lang="hr-HR" sz="4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sz="4800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Besucher</a:t>
            </a:r>
            <a:r>
              <a:rPr lang="hr-HR" sz="4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sz="4800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möchten</a:t>
            </a:r>
            <a:r>
              <a:rPr lang="hr-HR" sz="4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sz="4800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das</a:t>
            </a:r>
            <a:r>
              <a:rPr lang="hr-HR" sz="4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alte</a:t>
            </a:r>
            <a:br>
              <a:rPr lang="hr-HR" sz="4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</a:br>
            <a:r>
              <a:rPr lang="hr-HR" sz="4800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Museum</a:t>
            </a:r>
            <a:r>
              <a:rPr lang="hr-HR" sz="4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sz="4800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besuchen</a:t>
            </a:r>
            <a:r>
              <a:rPr lang="hr-HR" sz="4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.</a:t>
            </a:r>
            <a:endParaRPr lang="hr-HR" sz="4800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2191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492897"/>
            <a:ext cx="6768752" cy="3744416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08448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Aber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wie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sind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die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Skulpturen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in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diesen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Park</a:t>
            </a:r>
            <a:b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</a:b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gekommen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?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Die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Menschen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haben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aus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dem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Wald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große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Blöcke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des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Eichenbaums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gebracht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.</a:t>
            </a:r>
            <a:endParaRPr lang="hr-HR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3940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56520"/>
          </a:xfrm>
        </p:spPr>
        <p:txBody>
          <a:bodyPr>
            <a:normAutofit fontScale="90000"/>
          </a:bodyPr>
          <a:lstStyle/>
          <a:p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Die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Arbeit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beginnt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und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die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fleißige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Bildhauer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</a:b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machen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aus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diesen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Blöcken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die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Skulpturen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der</a:t>
            </a:r>
            <a:b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</a:b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Menschen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und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Tiere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.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Die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Arbeit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ist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in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zwei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Wochen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fertig.</a:t>
            </a:r>
            <a:endParaRPr lang="hr-HR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4" name="Rezervirano mjesto sadržaja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924944"/>
            <a:ext cx="5040560" cy="3600400"/>
          </a:xfr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2852936"/>
            <a:ext cx="352839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5271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224087"/>
            <a:ext cx="4176464" cy="3941217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Alle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sind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zufrieden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und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stolz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.</a:t>
            </a: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404664"/>
            <a:ext cx="2880320" cy="3168352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3717032"/>
            <a:ext cx="352839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7136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92</TotalTime>
  <Words>71</Words>
  <Application>Microsoft Office PowerPoint</Application>
  <PresentationFormat>On-screen Show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Papir</vt:lpstr>
      <vt:lpstr>EIN UNGEWöHNLICHER PARK</vt:lpstr>
      <vt:lpstr>Das ist Ernestinovo, ein kleines Dorf im östlichen Teil Kroatiens, in der Nähe von Osijek.</vt:lpstr>
      <vt:lpstr>Im Zentrum des Dorfes befindet  sich ein schöner und interessanter Park.</vt:lpstr>
      <vt:lpstr>In den Park führt einen  engen Weg.</vt:lpstr>
      <vt:lpstr>Auf diesem Weg stehen große und kleine Holzskulpturen des Menschen und begrüßen die neugierigen Besucher.</vt:lpstr>
      <vt:lpstr>Die Besucher möchten das alte Museum besuchen.</vt:lpstr>
      <vt:lpstr>Aber wie sind die Skulpturen in diesen Park gekommen ? Die Menschen haben aus dem Wald große Blöcke des Eichenbaums gebracht.</vt:lpstr>
      <vt:lpstr>Die Arbeit beginnt und die fleißige Bildhauer machen aus diesen Blöcken die Skulpturen der Menschen und Tiere. Die Arbeit ist in zwei Wochen fertig.</vt:lpstr>
      <vt:lpstr>Alle sind zufrieden und stolz.</vt:lpstr>
      <vt:lpstr>Jetzt stehen sie in Ruhe überall im Park und  warten geduldig auf das nächste Jahr und neue  Bildhauerkolonie.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 UNGEWöHNLICHER PARK</dc:title>
  <dc:creator>Matjaši</dc:creator>
  <cp:lastModifiedBy>Korisnik</cp:lastModifiedBy>
  <cp:revision>11</cp:revision>
  <dcterms:created xsi:type="dcterms:W3CDTF">2012-10-21T16:57:07Z</dcterms:created>
  <dcterms:modified xsi:type="dcterms:W3CDTF">2012-10-21T22:18:17Z</dcterms:modified>
</cp:coreProperties>
</file>