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39B4-EFA8-4123-875B-BE830E94D357}" type="datetimeFigureOut">
              <a:rPr lang="sr-Latn-CS" smtClean="0"/>
              <a:t>18.10.2012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F792-B40E-43D5-9BA4-9EA22903AA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39B4-EFA8-4123-875B-BE830E94D357}" type="datetimeFigureOut">
              <a:rPr lang="sr-Latn-CS" smtClean="0"/>
              <a:t>18.10.2012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F792-B40E-43D5-9BA4-9EA22903AA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39B4-EFA8-4123-875B-BE830E94D357}" type="datetimeFigureOut">
              <a:rPr lang="sr-Latn-CS" smtClean="0"/>
              <a:t>18.10.2012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F792-B40E-43D5-9BA4-9EA22903AA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39B4-EFA8-4123-875B-BE830E94D357}" type="datetimeFigureOut">
              <a:rPr lang="sr-Latn-CS" smtClean="0"/>
              <a:t>18.10.2012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F792-B40E-43D5-9BA4-9EA22903AA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39B4-EFA8-4123-875B-BE830E94D357}" type="datetimeFigureOut">
              <a:rPr lang="sr-Latn-CS" smtClean="0"/>
              <a:t>18.10.2012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F792-B40E-43D5-9BA4-9EA22903AA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39B4-EFA8-4123-875B-BE830E94D357}" type="datetimeFigureOut">
              <a:rPr lang="sr-Latn-CS" smtClean="0"/>
              <a:t>18.10.2012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F792-B40E-43D5-9BA4-9EA22903AA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39B4-EFA8-4123-875B-BE830E94D357}" type="datetimeFigureOut">
              <a:rPr lang="sr-Latn-CS" smtClean="0"/>
              <a:t>18.10.2012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F792-B40E-43D5-9BA4-9EA22903AA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39B4-EFA8-4123-875B-BE830E94D357}" type="datetimeFigureOut">
              <a:rPr lang="sr-Latn-CS" smtClean="0"/>
              <a:t>18.10.2012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F792-B40E-43D5-9BA4-9EA22903AA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39B4-EFA8-4123-875B-BE830E94D357}" type="datetimeFigureOut">
              <a:rPr lang="sr-Latn-CS" smtClean="0"/>
              <a:t>18.10.2012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F792-B40E-43D5-9BA4-9EA22903AA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39B4-EFA8-4123-875B-BE830E94D357}" type="datetimeFigureOut">
              <a:rPr lang="sr-Latn-CS" smtClean="0"/>
              <a:t>18.10.2012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F792-B40E-43D5-9BA4-9EA22903AA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39B4-EFA8-4123-875B-BE830E94D357}" type="datetimeFigureOut">
              <a:rPr lang="sr-Latn-CS" smtClean="0"/>
              <a:t>18.10.2012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F792-B40E-43D5-9BA4-9EA22903AA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439B4-EFA8-4123-875B-BE830E94D357}" type="datetimeFigureOut">
              <a:rPr lang="sr-Latn-CS" smtClean="0"/>
              <a:t>18.10.2012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DF792-B40E-43D5-9BA4-9EA22903AAD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DCIM\100OLYMP\P9270125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DCIM\100OLYMP\P9270126.AV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Pozdrav jeseni – projekt </a:t>
            </a:r>
            <a:r>
              <a:rPr lang="hr-HR" dirty="0" err="1" smtClean="0"/>
              <a:t>Comenius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Učenici 2.a i 2. b razreda i učiteljice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Odabrali smo stablo u Gradskom parku Vinkovci</a:t>
            </a:r>
            <a:endParaRPr lang="hr-HR" dirty="0"/>
          </a:p>
        </p:txBody>
      </p:sp>
      <p:pic>
        <p:nvPicPr>
          <p:cNvPr id="4" name="Rezervirano mjesto sadržaja 3" descr="P9270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46102" y="1508789"/>
            <a:ext cx="5303325" cy="397749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Rujan – krenuli smo…</a:t>
            </a:r>
            <a:endParaRPr lang="hr-HR" dirty="0"/>
          </a:p>
        </p:txBody>
      </p:sp>
      <p:pic>
        <p:nvPicPr>
          <p:cNvPr id="4" name="Rezervirano mjesto sadržaja 3" descr="P9270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72657" y="2101918"/>
            <a:ext cx="5077047" cy="380778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Odabrali smo stablo i slijedi…</a:t>
            </a:r>
            <a:endParaRPr lang="hr-HR" dirty="0"/>
          </a:p>
        </p:txBody>
      </p:sp>
      <p:pic>
        <p:nvPicPr>
          <p:cNvPr id="4" name="Rezervirano mjesto sadržaja 3" descr="P9270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Pjevanje, plesanje…</a:t>
            </a:r>
            <a:endParaRPr lang="hr-HR" dirty="0"/>
          </a:p>
        </p:txBody>
      </p:sp>
      <p:pic>
        <p:nvPicPr>
          <p:cNvPr id="4" name="P9270125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3042" y="1357298"/>
            <a:ext cx="6191293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9270126.AVI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3042" y="1357298"/>
            <a:ext cx="6072187" cy="455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Vidimo se u listopadu…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mtClean="0"/>
              <a:t>Hvala!</a:t>
            </a:r>
            <a:endParaRPr lang="hr-H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43</Words>
  <Application>Microsoft Office PowerPoint</Application>
  <PresentationFormat>Prikaz na zaslonu (4:3)</PresentationFormat>
  <Paragraphs>8</Paragraphs>
  <Slides>7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tema</vt:lpstr>
      <vt:lpstr>Pozdrav jeseni – projekt Comenius</vt:lpstr>
      <vt:lpstr>Odabrali smo stablo u Gradskom parku Vinkovci</vt:lpstr>
      <vt:lpstr>Rujan – krenuli smo…</vt:lpstr>
      <vt:lpstr>Odabrali smo stablo i slijedi…</vt:lpstr>
      <vt:lpstr>Pjevanje, plesanje…</vt:lpstr>
      <vt:lpstr>Slajd 6</vt:lpstr>
      <vt:lpstr>Vidimo se u listopadu…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Pozdrav jeseni – projekt Comenius</dc:title>
  <dc:creator>Željka Cajner</dc:creator>
  <cp:lastModifiedBy>Željka Cajner</cp:lastModifiedBy>
  <cp:revision>2</cp:revision>
  <dcterms:created xsi:type="dcterms:W3CDTF">2012-10-18T07:00:25Z</dcterms:created>
  <dcterms:modified xsi:type="dcterms:W3CDTF">2012-10-18T07:12:37Z</dcterms:modified>
</cp:coreProperties>
</file>