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30FF299-159B-452D-B254-6AE399A29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B82154E8-C016-4E0B-9921-96AD9D57B6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ED32094-1C84-49A7-983A-7EBA486F7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3A90-EC3C-41D9-B090-89C00DA8213C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BF7D54B-7344-4927-9D7D-13877D345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07C1747-64D0-49CE-800F-2BD339F2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EF1B-EE6F-4EC9-8F54-3FD84E0D3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850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BB711EE-8F25-4755-9E92-55CED7DEE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7E342E61-FDAE-4EFD-AEF9-6B3DAEF07D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EB0E8610-5410-4037-83B0-C54CBF99B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3A90-EC3C-41D9-B090-89C00DA8213C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896CEB5-F83F-4BB2-9F2A-8CD0F3389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C5FDBF8-93C3-451F-AB50-8E371D1AC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EF1B-EE6F-4EC9-8F54-3FD84E0D3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434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ECE0AE1E-688A-4428-A44F-35AE060721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B2AD595A-B2EF-43CE-BA16-F941CCD16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A5DDD17-C824-4CDC-986E-3A03D8692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3A90-EC3C-41D9-B090-89C00DA8213C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A463487-0779-4A89-AB29-F9AC57ABE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E2B3D12-7793-4C78-A38C-E9929931C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EF1B-EE6F-4EC9-8F54-3FD84E0D3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318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2AB995-D473-46BB-B5B9-0E835D761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1A5CC95-4290-4892-9BB4-B97FC0EEA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75353A3-1BA2-4FF4-A2BA-3DB28A23C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3A90-EC3C-41D9-B090-89C00DA8213C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A85CB7A-D95F-4C7D-A922-3ABDD7E53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BFAD1CC-1A96-46D8-8318-B7F608990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EF1B-EE6F-4EC9-8F54-3FD84E0D3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4445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8DAA1F-2DC5-4A3A-ACA8-083C4D4F1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70B3F85-F72A-4D32-90C3-A7DAFCC2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6A112BF-5A31-47C2-B582-D7021DF65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3A90-EC3C-41D9-B090-89C00DA8213C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39D9C89-12AE-4D21-AB50-138C1C94A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5BCC217-F5F0-4110-87E2-C57CF449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EF1B-EE6F-4EC9-8F54-3FD84E0D3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893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AEFEDA-B582-4DD6-99F8-215B2536C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59219CA-47F0-46B6-BD0F-B6C154C26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GB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09297E5-37C3-45AC-B2A6-61113F8BA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GB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72DE5DC-6F66-4D3D-9140-E945CD8F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3A90-EC3C-41D9-B090-89C00DA8213C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B0D25DEF-835E-4F6F-8A7A-4FF15BDCF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03E9F6F-B557-4E76-ACE8-1CDF7514D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EF1B-EE6F-4EC9-8F54-3FD84E0D3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229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BFF6D5-DCE0-4A30-91A1-6EA94B7C9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C594E85-B714-4EAA-9524-D0AD9E353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17ADB37-525D-4DFA-B019-E663E34027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GB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BA64F908-0BC4-46BA-9AF7-4172F63C6B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7362FC86-8D1B-4F33-95C6-3A992433CB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GB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1D631AEC-08E3-4B82-997A-3FA0DCA11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3A90-EC3C-41D9-B090-89C00DA8213C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A1A4ECB9-D5B4-408A-AE72-29277E3AB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FB331917-6D3B-4A46-BF92-24448DBC0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EF1B-EE6F-4EC9-8F54-3FD84E0D3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3241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ACA0A7-5468-4B3D-B6BE-06F4D3B08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86ED72B5-3F87-4657-9B3F-075FF2FDE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3A90-EC3C-41D9-B090-89C00DA8213C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AFB4356B-D13A-4AE3-B3B4-7ED22C7D2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A8EA8579-5A1E-48F5-AF37-FC7B4B74D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EF1B-EE6F-4EC9-8F54-3FD84E0D3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423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BB6DA4AB-A53E-4025-8958-BD3F65054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3A90-EC3C-41D9-B090-89C00DA8213C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4E2092CC-4BF6-4F5C-9360-5609DFCE8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483962C-1E77-4EFA-B98F-5CB565BF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EF1B-EE6F-4EC9-8F54-3FD84E0D3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589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368130-95E1-447E-BE38-6B108C489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15D4982-CBA0-4E78-A798-A298BBB56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GB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A845BC0-6C45-4989-A4FA-267E844B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4D4E97D-779F-4738-82F7-F5ADEB81E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3A90-EC3C-41D9-B090-89C00DA8213C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3FB8D33-31E3-409D-B53D-2C0FFA73A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9552ACE-44C7-4085-AAFA-5B1002ECF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EF1B-EE6F-4EC9-8F54-3FD84E0D3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556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EE26DC-C09F-4299-95E2-7BB404C0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A4965A75-4619-4B53-AE9E-0FA4EAE7F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A6D66DCC-F789-42FB-B92E-3CD1940E9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6262F27-A200-4284-B3C6-B9F5E0786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3A90-EC3C-41D9-B090-89C00DA8213C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A42DE6C-0AE0-496C-8986-C2556460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C94CDF6-0802-44B7-9C84-35454F920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94EF1B-EE6F-4EC9-8F54-3FD84E0D3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843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1E87FD79-1FED-4A66-8C0F-5F66BAF5D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C1A44DD-75BB-42F2-8CAD-49C85DA795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400FB1C-7B17-4D91-A695-72CB2A1BF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E3A90-EC3C-41D9-B090-89C00DA8213C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83BBC65-5AD8-4C13-A82B-1CC6BA9F1C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12B6164-786F-47CB-95D6-F6FCCDD0D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4EF1B-EE6F-4EC9-8F54-3FD84E0D37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46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21F3306-A97C-4B62-A7F3-13EA6672EB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Zdravo je pravo</a:t>
            </a:r>
            <a:endParaRPr lang="en-GB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A37046B-7E74-493D-BCD0-9397948F12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/>
              <a:t>natječaj za logo projekta </a:t>
            </a:r>
          </a:p>
          <a:p>
            <a:r>
              <a:rPr lang="hr-HR" dirty="0"/>
              <a:t>19. rujna – 13. listopada 2022.</a:t>
            </a:r>
            <a:endParaRPr lang="en-GB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8A0F2A0-3D42-4FF4-86FA-032AB5DE33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238" y="141011"/>
            <a:ext cx="3554999" cy="76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4">
            <a:extLst>
              <a:ext uri="{FF2B5EF4-FFF2-40B4-BE49-F238E27FC236}">
                <a16:creationId xmlns:a16="http://schemas.microsoft.com/office/drawing/2014/main" id="{F836158C-C7AF-428A-BC24-62397236E3C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Učenici su o natječaju obaviješteni pomoću plakata koje su učitelji iz </a:t>
            </a:r>
            <a:r>
              <a:rPr lang="hr-HR" dirty="0" err="1"/>
              <a:t>Erasmus</a:t>
            </a:r>
            <a:r>
              <a:rPr lang="hr-HR" dirty="0"/>
              <a:t>+ tima postavili po vratima učionica kako bi osigurali da su svi učenici informirani. 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3952172E-CFA4-456F-A4DB-A157992081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041" y="338606"/>
            <a:ext cx="4129759" cy="5838357"/>
          </a:xfr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8010E05C-48BC-4028-92B3-FC661C860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10" y="298304"/>
            <a:ext cx="3554999" cy="76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BBDA5C7-FB81-44F2-AF4D-896C666E3CA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Nastavnica Kata Korica-Božić odabrala je 3-5 radova iz svakog razrednog odjela nakon čega je povjerenstvo (J. Curić, K Korica-Božić, </a:t>
            </a:r>
            <a:r>
              <a:rPr lang="hr-HR" dirty="0" err="1"/>
              <a:t>M.Javor</a:t>
            </a:r>
            <a:r>
              <a:rPr lang="hr-HR" dirty="0"/>
              <a:t>, </a:t>
            </a:r>
            <a:r>
              <a:rPr lang="hr-HR" dirty="0" err="1"/>
              <a:t>S.Raguž</a:t>
            </a:r>
            <a:r>
              <a:rPr lang="hr-HR" dirty="0"/>
              <a:t> i M. Klarić) odabralo najbolje. Ti su radovi prikazani i na izložbi koju je učiteljica Likovne kulture postavila na ulazu u školu. </a:t>
            </a:r>
            <a:endParaRPr lang="en-GB" dirty="0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E0DC007B-E1F5-485F-89C5-49B8D4BAC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875" y="681037"/>
            <a:ext cx="3554999" cy="765466"/>
          </a:xfrm>
          <a:prstGeom prst="rect">
            <a:avLst/>
          </a:prstGeom>
        </p:spPr>
      </p:pic>
      <p:pic>
        <p:nvPicPr>
          <p:cNvPr id="19" name="Rezervirano mjesto sadržaja 18">
            <a:extLst>
              <a:ext uri="{FF2B5EF4-FFF2-40B4-BE49-F238E27FC236}">
                <a16:creationId xmlns:a16="http://schemas.microsoft.com/office/drawing/2014/main" id="{D3D0EBDA-B888-4DB4-AE53-2918CBE43A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96555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257267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BE3525F-41BE-49ED-B487-519D69592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Školska izložba   </a:t>
            </a:r>
            <a:endParaRPr lang="en-GB" dirty="0"/>
          </a:p>
        </p:txBody>
      </p:sp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4AB17EAD-F9B6-4A0C-BA6F-3B54136212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65" y="1905196"/>
            <a:ext cx="3601639" cy="4802187"/>
          </a:xfrm>
        </p:spPr>
      </p:pic>
      <p:pic>
        <p:nvPicPr>
          <p:cNvPr id="12" name="Rezervirano mjesto sadržaja 11">
            <a:extLst>
              <a:ext uri="{FF2B5EF4-FFF2-40B4-BE49-F238E27FC236}">
                <a16:creationId xmlns:a16="http://schemas.microsoft.com/office/drawing/2014/main" id="{365BE57A-921E-40F6-B061-AC8013349F8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180" y="1905197"/>
            <a:ext cx="3601639" cy="4802186"/>
          </a:xfrm>
        </p:spPr>
      </p:pic>
      <p:pic>
        <p:nvPicPr>
          <p:cNvPr id="14" name="Rezervirano mjesto sadržaja 13">
            <a:extLst>
              <a:ext uri="{FF2B5EF4-FFF2-40B4-BE49-F238E27FC236}">
                <a16:creationId xmlns:a16="http://schemas.microsoft.com/office/drawing/2014/main" id="{E3CB6545-39E6-4FE6-ABA8-74C70115F4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127" y="1963107"/>
            <a:ext cx="3558206" cy="4744276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2B145A8D-AD26-4D91-9B92-7612A15EA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45173"/>
            <a:ext cx="3554999" cy="76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004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14D18A7-A3BE-45BF-8D8F-300206CFE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6826727-F75D-4533-AF93-EB38FD7406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dirty="0"/>
              <a:t>Povjerenstvo je odlučilo i koji će prijedlozi ući u uži krug odabira, a to su bili radovi:</a:t>
            </a:r>
          </a:p>
          <a:p>
            <a:pPr marL="0" indent="0">
              <a:buNone/>
            </a:pPr>
            <a:r>
              <a:rPr lang="hr-HR" dirty="0"/>
              <a:t>Duje </a:t>
            </a:r>
            <a:r>
              <a:rPr lang="hr-HR" dirty="0" err="1"/>
              <a:t>Kotromanovića</a:t>
            </a:r>
            <a:r>
              <a:rPr lang="hr-HR" dirty="0"/>
              <a:t> (7.a)</a:t>
            </a:r>
            <a:br>
              <a:rPr lang="hr-HR" dirty="0"/>
            </a:br>
            <a:r>
              <a:rPr lang="hr-HR" dirty="0"/>
              <a:t>Ante </a:t>
            </a:r>
            <a:r>
              <a:rPr lang="hr-HR" dirty="0" err="1"/>
              <a:t>Kasića</a:t>
            </a:r>
            <a:r>
              <a:rPr lang="hr-HR" dirty="0"/>
              <a:t> (7.b)</a:t>
            </a:r>
          </a:p>
          <a:p>
            <a:pPr marL="0" indent="0">
              <a:buNone/>
            </a:pPr>
            <a:r>
              <a:rPr lang="hr-HR" dirty="0"/>
              <a:t>Veronike Simon (7.c)</a:t>
            </a:r>
          </a:p>
          <a:p>
            <a:pPr marL="0" indent="0">
              <a:buNone/>
            </a:pPr>
            <a:r>
              <a:rPr lang="hr-HR" dirty="0"/>
              <a:t>Matije Barca (8.a) I</a:t>
            </a:r>
          </a:p>
          <a:p>
            <a:pPr marL="0" indent="0">
              <a:buNone/>
            </a:pPr>
            <a:r>
              <a:rPr lang="hr-HR" dirty="0" err="1"/>
              <a:t>Mie</a:t>
            </a:r>
            <a:r>
              <a:rPr lang="hr-HR" dirty="0"/>
              <a:t> </a:t>
            </a:r>
            <a:r>
              <a:rPr lang="hr-HR" dirty="0" err="1"/>
              <a:t>Štajcer</a:t>
            </a:r>
            <a:r>
              <a:rPr lang="hr-HR" dirty="0"/>
              <a:t> (8.b).</a:t>
            </a:r>
          </a:p>
          <a:p>
            <a:pPr marL="0" indent="0">
              <a:buNone/>
            </a:pPr>
            <a:r>
              <a:rPr lang="hr-HR" dirty="0"/>
              <a:t>Pobijedio je prijedlog Veronike Simon.</a:t>
            </a:r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3996A7D2-16AB-4B41-994E-C857D3C676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120" y="1690687"/>
            <a:ext cx="3797163" cy="5062885"/>
          </a:xfr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90E799FA-646D-45F9-A5F1-9C29B2A0E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45173"/>
            <a:ext cx="3554999" cy="76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57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1070820-2794-4B23-89CC-16CD82BB1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Radovi u užem izboru  </a:t>
            </a:r>
            <a:endParaRPr lang="en-GB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4AEF1785-0281-468F-BD22-769344C4D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6" y="2581063"/>
            <a:ext cx="2495844" cy="3327793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53FE00A-AA6F-4317-B3BC-224A37630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350" y="1404329"/>
            <a:ext cx="3308410" cy="2481308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73FCA590-45A8-4170-9763-E0222EF57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261" y="2765587"/>
            <a:ext cx="2495844" cy="3327793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88906BAF-8C37-4CD5-9E5E-CAD9DD1A56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71091" y="1404329"/>
            <a:ext cx="3316443" cy="2487332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73A83DFF-9C6B-472D-9784-7FE0253530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45173"/>
            <a:ext cx="3554999" cy="76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57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8123CF-2122-4D24-A021-26AAFE354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Pobjednički rad  </a:t>
            </a:r>
            <a:endParaRPr lang="en-GB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C35DD53-BD72-4D0E-905F-DCB6ABD6E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799" y="1471158"/>
            <a:ext cx="6605840" cy="4954380"/>
          </a:xfr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290735C0-ADA6-4584-BA0F-55FD22E334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45173"/>
            <a:ext cx="3554999" cy="76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91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884DB1E-7A67-4620-BA15-883A15611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Nagrade najboljima!</a:t>
            </a:r>
            <a:endParaRPr lang="en-GB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0940368-4B94-467F-BD2A-DD7DBE72CA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75323" y="955614"/>
            <a:ext cx="3263503" cy="4351338"/>
          </a:xfr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254A41DD-B843-4DA0-BC92-8804D5A7B4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44321" y="838693"/>
            <a:ext cx="2716751" cy="362233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4BCC7CB4-39F6-49FD-A5EB-1749C8B44D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31421" y="2660310"/>
            <a:ext cx="3411430" cy="4548573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67068CFD-4A10-47D0-91DD-A50A3449EC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1595" y="3701988"/>
            <a:ext cx="2260477" cy="3013969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6A47627C-709D-416E-8EF4-56C9C53B4E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99" y="4403324"/>
            <a:ext cx="3083511" cy="2312633"/>
          </a:xfrm>
          <a:prstGeom prst="rect">
            <a:avLst/>
          </a:prstGeom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B8CE3FFF-6318-4E56-A526-65B359E1CA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50" y="1930871"/>
            <a:ext cx="3231473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23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82A05F-FF19-4B52-92F9-CD900CFEF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Nagrade je 13. listopada uručila ravnateljica Marina </a:t>
            </a:r>
            <a:r>
              <a:rPr lang="hr-HR" dirty="0" err="1"/>
              <a:t>Markić</a:t>
            </a:r>
            <a:r>
              <a:rPr lang="hr-HR" dirty="0"/>
              <a:t>.</a:t>
            </a:r>
            <a:endParaRPr lang="en-GB" dirty="0"/>
          </a:p>
        </p:txBody>
      </p:sp>
      <p:pic>
        <p:nvPicPr>
          <p:cNvPr id="7" name="Rezervirano mjesto sadržaja 6">
            <a:extLst>
              <a:ext uri="{FF2B5EF4-FFF2-40B4-BE49-F238E27FC236}">
                <a16:creationId xmlns:a16="http://schemas.microsoft.com/office/drawing/2014/main" id="{C9EFE5B9-A001-4E43-BCD4-A45815BC3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04" y="1878891"/>
            <a:ext cx="4351338" cy="4351338"/>
          </a:xfr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78F129E-52D1-430C-A49E-A3406863E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76" y="1450111"/>
            <a:ext cx="3782073" cy="504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705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146</Words>
  <Application>Microsoft Office PowerPoint</Application>
  <PresentationFormat>Široki zaslon</PresentationFormat>
  <Paragraphs>18</Paragraphs>
  <Slides>9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sustava Office</vt:lpstr>
      <vt:lpstr>Zdravo je pravo</vt:lpstr>
      <vt:lpstr>PowerPoint prezentacija</vt:lpstr>
      <vt:lpstr>PowerPoint prezentacija</vt:lpstr>
      <vt:lpstr>Školska izložba   </vt:lpstr>
      <vt:lpstr>PowerPoint prezentacija</vt:lpstr>
      <vt:lpstr>Radovi u užem izboru  </vt:lpstr>
      <vt:lpstr>Pobjednički rad  </vt:lpstr>
      <vt:lpstr>Nagrade najboljima!</vt:lpstr>
      <vt:lpstr>Nagrade je 13. listopada uručila ravnateljica Marina Markić.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Zdravo je pravo</dc:title>
  <dc:creator>Korisnik</dc:creator>
  <cp:lastModifiedBy>Korisnik</cp:lastModifiedBy>
  <cp:revision>3</cp:revision>
  <dcterms:created xsi:type="dcterms:W3CDTF">2022-10-17T08:22:16Z</dcterms:created>
  <dcterms:modified xsi:type="dcterms:W3CDTF">2022-10-17T08:56:10Z</dcterms:modified>
</cp:coreProperties>
</file>