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4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28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634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91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327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59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4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24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30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89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24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0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42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9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148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71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3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4BD0-57DD-450E-9863-F2EB7676F30D}" type="datetimeFigureOut">
              <a:rPr lang="hr-HR" smtClean="0"/>
              <a:t>11.12.2020.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70F355-3D19-4085-91D0-B3C4CAF58F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2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287648" y="137852"/>
            <a:ext cx="7766936" cy="1646302"/>
          </a:xfrm>
        </p:spPr>
        <p:txBody>
          <a:bodyPr/>
          <a:lstStyle/>
          <a:p>
            <a:r>
              <a:rPr lang="hr-HR" dirty="0" smtClean="0"/>
              <a:t>RECIKLIRAJMO ZA „LIJEPU NAŠU”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2139"/>
            <a:ext cx="3497470" cy="4670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638" y="3307356"/>
            <a:ext cx="2581650" cy="3447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78" y="1571500"/>
            <a:ext cx="2003105" cy="202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046" y="181897"/>
            <a:ext cx="3506586" cy="3235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046" y="3630377"/>
            <a:ext cx="3506586" cy="3112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/>
          <p:cNvSpPr txBox="1"/>
          <p:nvPr/>
        </p:nvSpPr>
        <p:spPr>
          <a:xfrm>
            <a:off x="4324767" y="2085866"/>
            <a:ext cx="1002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5.b</a:t>
            </a:r>
            <a:endParaRPr lang="hr-H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0" y="738389"/>
            <a:ext cx="9909100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Naša škola nedavno je stekla status Eko-škole i time zacrtala smjer u kojem se želimo razvijati-odgajati učenike kroz primjeren odnos prema prirodi i brigu za okoliš.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7945"/>
            <a:ext cx="4183062" cy="3138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7709" y="3082856"/>
            <a:ext cx="3881437" cy="2911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033" y="2597676"/>
            <a:ext cx="2914141" cy="3883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3855" y="2974511"/>
            <a:ext cx="1767993" cy="3883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5033" y="-127293"/>
            <a:ext cx="2519966" cy="3365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81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0166">
            <a:off x="8813473" y="291380"/>
            <a:ext cx="2908044" cy="3883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037" y="2974511"/>
            <a:ext cx="2914141" cy="3883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8076">
            <a:off x="24577" y="828182"/>
            <a:ext cx="3882044" cy="2913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668" y="2974510"/>
            <a:ext cx="2908044" cy="3883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7301" y="829448"/>
            <a:ext cx="3881437" cy="29110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8142" y="3073172"/>
            <a:ext cx="2914141" cy="3883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ični oblačić 8"/>
          <p:cNvSpPr/>
          <p:nvPr/>
        </p:nvSpPr>
        <p:spPr>
          <a:xfrm>
            <a:off x="-109927" y="4225704"/>
            <a:ext cx="3209474" cy="2522825"/>
          </a:xfrm>
          <a:prstGeom prst="cloudCallout">
            <a:avLst>
              <a:gd name="adj1" fmla="val 79167"/>
              <a:gd name="adj2" fmla="val 52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</a:t>
            </a:r>
            <a:r>
              <a:rPr lang="hr-HR" dirty="0" smtClean="0"/>
              <a:t>zradili </a:t>
            </a:r>
            <a:r>
              <a:rPr lang="hr-HR" dirty="0"/>
              <a:t>smo drvo od kartona i ukrasili ga plodovima javora, mahovinom, vunenim kuglicama.</a:t>
            </a:r>
          </a:p>
        </p:txBody>
      </p:sp>
    </p:spTree>
    <p:extLst>
      <p:ext uri="{BB962C8B-B14F-4D97-AF65-F5344CB8AC3E}">
        <p14:creationId xmlns:p14="http://schemas.microsoft.com/office/powerpoint/2010/main" val="32110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7302" y="1266935"/>
            <a:ext cx="3881437" cy="2911077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</p:spPr>
      </p:pic>
      <p:pic>
        <p:nvPicPr>
          <p:cNvPr id="5" name="Rezervirano mjesto sadržaj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8"/>
          <a:stretch/>
        </p:blipFill>
        <p:spPr>
          <a:xfrm rot="5400000">
            <a:off x="8042013" y="3011504"/>
            <a:ext cx="2940240" cy="2911077"/>
          </a:xfrm>
          <a:prstGeom prst="rect">
            <a:avLst/>
          </a:prstGeom>
        </p:spPr>
      </p:pic>
      <p:sp>
        <p:nvSpPr>
          <p:cNvPr id="3" name="Strelica lijevo-desno 2"/>
          <p:cNvSpPr/>
          <p:nvPr/>
        </p:nvSpPr>
        <p:spPr>
          <a:xfrm>
            <a:off x="4443211" y="4663192"/>
            <a:ext cx="3515933" cy="17504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 </a:t>
            </a:r>
            <a:r>
              <a:rPr lang="hr-HR" dirty="0"/>
              <a:t>deblu se nalazi QR kod koji nas vodi na eko igricu </a:t>
            </a:r>
            <a:r>
              <a:rPr lang="hr-HR" dirty="0" err="1" smtClean="0"/>
              <a:t>Puzzle</a:t>
            </a:r>
            <a:r>
              <a:rPr lang="hr-HR" dirty="0" smtClean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78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87" y="2179392"/>
            <a:ext cx="4183062" cy="3710571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9" y="2464985"/>
            <a:ext cx="4184650" cy="3860599"/>
          </a:xfrm>
        </p:spPr>
      </p:pic>
      <p:sp>
        <p:nvSpPr>
          <p:cNvPr id="3" name="Elipsasti oblačić 2"/>
          <p:cNvSpPr/>
          <p:nvPr/>
        </p:nvSpPr>
        <p:spPr>
          <a:xfrm>
            <a:off x="3047047" y="126553"/>
            <a:ext cx="3438660" cy="2274038"/>
          </a:xfrm>
          <a:prstGeom prst="wedgeEllipseCallout">
            <a:avLst>
              <a:gd name="adj1" fmla="val 85474"/>
              <a:gd name="adj2" fmla="val 130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Povezujući </a:t>
            </a:r>
            <a:r>
              <a:rPr lang="hr-HR" dirty="0"/>
              <a:t>slike spremnika sa pojmovima otkrivamo konačnu sliku-univerzalni znak-simbol RECIKLIRAJ</a:t>
            </a:r>
          </a:p>
        </p:txBody>
      </p:sp>
    </p:spTree>
    <p:extLst>
      <p:ext uri="{BB962C8B-B14F-4D97-AF65-F5344CB8AC3E}">
        <p14:creationId xmlns:p14="http://schemas.microsoft.com/office/powerpoint/2010/main" val="2919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74</Words>
  <Application>Microsoft Office PowerPoint</Application>
  <PresentationFormat>Široki zaslon</PresentationFormat>
  <Paragraphs>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Faseta</vt:lpstr>
      <vt:lpstr>RECIKLIRAJMO ZA „LIJEPU NAŠU”</vt:lpstr>
      <vt:lpstr>Naša škola nedavno je stekla status Eko-škole i time zacrtala smjer u kojem se želimo razvijati-odgajati učenike kroz primjeren odnos prema prirodi i brigu za okoliš. 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RECIKLIRAJMO ZA LIJEPU NAŠU</dc:title>
  <dc:creator>Darija</dc:creator>
  <cp:lastModifiedBy>Windows korisnik</cp:lastModifiedBy>
  <cp:revision>8</cp:revision>
  <dcterms:created xsi:type="dcterms:W3CDTF">2020-12-10T11:00:43Z</dcterms:created>
  <dcterms:modified xsi:type="dcterms:W3CDTF">2020-12-11T14:11:43Z</dcterms:modified>
</cp:coreProperties>
</file>