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1" roundtripDataSignature="AMtx7mjeeG+w8mYCMDvqrLEeoXmLondg2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11" Type="http://customschemas.google.com/relationships/presentationmetadata" Target="metadata"/><Relationship Id="rId10" Type="http://schemas.openxmlformats.org/officeDocument/2006/relationships/slide" Target="slides/slide5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azno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i okomiti teks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komiti naslov i teks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0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0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0"/>
          <p:cNvSpPr txBox="1"/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0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3" name="Google Shape;93;p20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20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0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1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21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1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2"/>
          <p:cNvSpPr txBox="1"/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2"/>
          <p:cNvSpPr txBox="1"/>
          <p:nvPr>
            <p:ph idx="1" type="body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5" name="Google Shape;105;p22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22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22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3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23"/>
          <p:cNvSpPr txBox="1"/>
          <p:nvPr>
            <p:ph idx="1" type="body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11" name="Google Shape;111;p23"/>
          <p:cNvSpPr txBox="1"/>
          <p:nvPr>
            <p:ph idx="2" type="body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12" name="Google Shape;112;p23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3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23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4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24"/>
          <p:cNvSpPr txBox="1"/>
          <p:nvPr>
            <p:ph idx="1" type="body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8" name="Google Shape;118;p24"/>
          <p:cNvSpPr txBox="1"/>
          <p:nvPr>
            <p:ph idx="2" type="body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19" name="Google Shape;119;p24"/>
          <p:cNvSpPr txBox="1"/>
          <p:nvPr>
            <p:ph idx="3" type="body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0" name="Google Shape;120;p24"/>
          <p:cNvSpPr txBox="1"/>
          <p:nvPr>
            <p:ph idx="4" type="body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21" name="Google Shape;121;p24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5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25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25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26"/>
          <p:cNvSpPr txBox="1"/>
          <p:nvPr>
            <p:ph idx="1" type="body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2" name="Google Shape;132;p26"/>
          <p:cNvSpPr txBox="1"/>
          <p:nvPr>
            <p:ph idx="2" type="body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33" name="Google Shape;133;p26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26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6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i sadržaj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7"/>
          <p:cNvSpPr txBox="1"/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27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27"/>
          <p:cNvSpPr txBox="1"/>
          <p:nvPr>
            <p:ph idx="1" type="body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40" name="Google Shape;140;p27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27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27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28"/>
          <p:cNvSpPr txBox="1"/>
          <p:nvPr>
            <p:ph idx="1" type="body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" name="Google Shape;146;p28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28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28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9"/>
          <p:cNvSpPr txBox="1"/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29"/>
          <p:cNvSpPr txBox="1"/>
          <p:nvPr>
            <p:ph idx="1" type="body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2" name="Google Shape;152;p29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29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29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ni slajd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4" name="Google Shape;24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aglavlje sekcije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va sadržaja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Usporedba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amo naslov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adržaj s opisom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ka s opisom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2" name="Google Shape;82;p9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9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9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9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Relationship Id="rId4" Type="http://schemas.openxmlformats.org/officeDocument/2006/relationships/image" Target="../media/image8.png"/><Relationship Id="rId11" Type="http://schemas.openxmlformats.org/officeDocument/2006/relationships/image" Target="../media/image9.png"/><Relationship Id="rId10" Type="http://schemas.openxmlformats.org/officeDocument/2006/relationships/image" Target="../media/image19.png"/><Relationship Id="rId9" Type="http://schemas.openxmlformats.org/officeDocument/2006/relationships/image" Target="../media/image3.png"/><Relationship Id="rId5" Type="http://schemas.openxmlformats.org/officeDocument/2006/relationships/image" Target="../media/image18.png"/><Relationship Id="rId6" Type="http://schemas.openxmlformats.org/officeDocument/2006/relationships/image" Target="../media/image1.png"/><Relationship Id="rId7" Type="http://schemas.openxmlformats.org/officeDocument/2006/relationships/image" Target="../media/image6.png"/><Relationship Id="rId8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Relationship Id="rId4" Type="http://schemas.openxmlformats.org/officeDocument/2006/relationships/image" Target="../media/image20.jpg"/><Relationship Id="rId5" Type="http://schemas.openxmlformats.org/officeDocument/2006/relationships/image" Target="../media/image12.jpg"/><Relationship Id="rId6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5" Type="http://schemas.openxmlformats.org/officeDocument/2006/relationships/image" Target="../media/image17.png"/><Relationship Id="rId6" Type="http://schemas.openxmlformats.org/officeDocument/2006/relationships/image" Target="../media/image7.png"/><Relationship Id="rId7" Type="http://schemas.openxmlformats.org/officeDocument/2006/relationships/image" Target="../media/image14.png"/><Relationship Id="rId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93703" y="399097"/>
            <a:ext cx="4399013" cy="6221732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160" name="Google Shape;160;p1"/>
          <p:cNvSpPr/>
          <p:nvPr/>
        </p:nvSpPr>
        <p:spPr>
          <a:xfrm>
            <a:off x="145774" y="2491409"/>
            <a:ext cx="3750365" cy="2570921"/>
          </a:xfrm>
          <a:prstGeom prst="flowChartPunchedTape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r-H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Učenici koji  pohađaju nastavnu aktivnost kemičara izrađivali su za sajam kozmetiku temeljenu na ekološki prihvatljivim proizvidima, začinsko bile te različite zdrave grickalice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251792"/>
            <a:ext cx="548640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00802" y="2623930"/>
            <a:ext cx="5044661" cy="3783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"/>
          <p:cNvPicPr preferRelativeResize="0"/>
          <p:nvPr/>
        </p:nvPicPr>
        <p:blipFill rotWithShape="1">
          <a:blip r:embed="rId3">
            <a:alphaModFix/>
          </a:blip>
          <a:srcRect b="0" l="0" r="16611" t="0"/>
          <a:stretch/>
        </p:blipFill>
        <p:spPr>
          <a:xfrm>
            <a:off x="0" y="98613"/>
            <a:ext cx="5454748" cy="318078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2" name="Google Shape;17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5315" y="51523"/>
            <a:ext cx="3023878" cy="1518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0406" y="4241567"/>
            <a:ext cx="3554342" cy="2517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"/>
          <p:cNvPicPr preferRelativeResize="0"/>
          <p:nvPr/>
        </p:nvPicPr>
        <p:blipFill rotWithShape="1">
          <a:blip r:embed="rId6">
            <a:alphaModFix/>
          </a:blip>
          <a:srcRect b="0" l="0" r="40032" t="0"/>
          <a:stretch/>
        </p:blipFill>
        <p:spPr>
          <a:xfrm>
            <a:off x="5468637" y="2017863"/>
            <a:ext cx="1268618" cy="2828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37254" y="3650244"/>
            <a:ext cx="2761727" cy="3456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686449" y="4238001"/>
            <a:ext cx="1891040" cy="2521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604476" y="1476448"/>
            <a:ext cx="2661956" cy="276155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8" name="Google Shape;178;p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347550" y="-341061"/>
            <a:ext cx="2513852" cy="307049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9" name="Google Shape;179;p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359623" y="1569560"/>
            <a:ext cx="2358053" cy="252731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"/>
          <p:cNvSpPr/>
          <p:nvPr/>
        </p:nvSpPr>
        <p:spPr>
          <a:xfrm>
            <a:off x="9116142" y="0"/>
            <a:ext cx="3048001" cy="1317812"/>
          </a:xfrm>
          <a:prstGeom prst="ellipse">
            <a:avLst/>
          </a:prstGeom>
          <a:solidFill>
            <a:schemeClr val="accent2"/>
          </a:solidFill>
          <a:ln cap="flat" cmpd="sng" w="12700">
            <a:solidFill>
              <a:srgbClr val="AC5B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b="0" i="0" lang="hr-HR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KOZMETIKA</a:t>
            </a:r>
            <a:endParaRPr/>
          </a:p>
        </p:txBody>
      </p:sp>
      <p:pic>
        <p:nvPicPr>
          <p:cNvPr id="185" name="Google Shape;18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52199" y="1147779"/>
            <a:ext cx="3190765" cy="5791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4"/>
          <p:cNvPicPr preferRelativeResize="0"/>
          <p:nvPr/>
        </p:nvPicPr>
        <p:blipFill rotWithShape="1">
          <a:blip r:embed="rId4">
            <a:alphaModFix/>
          </a:blip>
          <a:srcRect b="0" l="0" r="0" t="44239"/>
          <a:stretch/>
        </p:blipFill>
        <p:spPr>
          <a:xfrm rot="5400000">
            <a:off x="8206312" y="2910010"/>
            <a:ext cx="4590025" cy="191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155629" y="3925986"/>
            <a:ext cx="2912072" cy="2184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2466" y="170641"/>
            <a:ext cx="5042453" cy="3085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73272" y="633550"/>
            <a:ext cx="2761727" cy="145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5"/>
          <p:cNvPicPr preferRelativeResize="0"/>
          <p:nvPr/>
        </p:nvPicPr>
        <p:blipFill rotWithShape="1">
          <a:blip r:embed="rId4">
            <a:alphaModFix/>
          </a:blip>
          <a:srcRect b="17342" l="0" r="0" t="11002"/>
          <a:stretch/>
        </p:blipFill>
        <p:spPr>
          <a:xfrm>
            <a:off x="7757712" y="1944776"/>
            <a:ext cx="2804403" cy="3573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5"/>
          <p:cNvPicPr preferRelativeResize="0"/>
          <p:nvPr/>
        </p:nvPicPr>
        <p:blipFill rotWithShape="1">
          <a:blip r:embed="rId5">
            <a:alphaModFix/>
          </a:blip>
          <a:srcRect b="14508" l="19190" r="19848" t="4950"/>
          <a:stretch/>
        </p:blipFill>
        <p:spPr>
          <a:xfrm>
            <a:off x="6880097" y="4553744"/>
            <a:ext cx="3096344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5"/>
          <p:cNvPicPr preferRelativeResize="0"/>
          <p:nvPr/>
        </p:nvPicPr>
        <p:blipFill rotWithShape="1">
          <a:blip r:embed="rId6">
            <a:alphaModFix/>
          </a:blip>
          <a:srcRect b="6516" l="0" r="0" t="0"/>
          <a:stretch/>
        </p:blipFill>
        <p:spPr>
          <a:xfrm>
            <a:off x="1688210" y="116633"/>
            <a:ext cx="3005588" cy="3744416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id="197" name="Google Shape;197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215560" y="4043612"/>
            <a:ext cx="1950889" cy="25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480315" y="4133955"/>
            <a:ext cx="1985915" cy="2645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096001" y="2557643"/>
            <a:ext cx="1864171" cy="2487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sustava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2022-11-13T16:53:28Z</dcterms:created>
  <dc:creator>Darija</dc:creator>
</cp:coreProperties>
</file>