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18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7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6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6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7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4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6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4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5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4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4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CF7F05E-D453-4316-9AD8-8D8228086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63" y="640080"/>
            <a:ext cx="4902213" cy="3566160"/>
          </a:xfrm>
        </p:spPr>
        <p:txBody>
          <a:bodyPr anchor="b">
            <a:normAutofit/>
          </a:bodyPr>
          <a:lstStyle/>
          <a:p>
            <a:r>
              <a:rPr lang="hr-HR" sz="8000" dirty="0">
                <a:latin typeface="Calibri" panose="020F0502020204030204" pitchFamily="34" charset="0"/>
                <a:cs typeface="Calibri" panose="020F0502020204030204" pitchFamily="34" charset="0"/>
              </a:rPr>
              <a:t>Nagrađeni radovi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26E4D2E-ADC9-4EDE-B68F-427B7B7A9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4730E4"/>
          </a:solidFill>
          <a:ln w="38100" cap="rnd">
            <a:solidFill>
              <a:srgbClr val="4730E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B801F8-24BE-4E7B-BA3D-F9C5D5DB57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29" r="1701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0942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8DC559D-60F4-40A3-8A80-B4B0DD6F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6100">
                <a:latin typeface="Calibri" panose="020F0502020204030204" pitchFamily="34" charset="0"/>
                <a:cs typeface="Calibri" panose="020F0502020204030204" pitchFamily="34" charset="0"/>
              </a:rPr>
              <a:t>Snjegović od stare žarulje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4730E4"/>
          </a:solidFill>
          <a:ln w="38100" cap="rnd">
            <a:solidFill>
              <a:srgbClr val="4730E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B111E1-64F8-417D-BC68-8850CADC9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5" descr="A picture containing indoor, sitting, table, cup&#10;&#10;Description automatically generated">
            <a:extLst>
              <a:ext uri="{FF2B5EF4-FFF2-40B4-BE49-F238E27FC236}">
                <a16:creationId xmlns:a16="http://schemas.microsoft.com/office/drawing/2014/main" id="{9E17A63D-A39E-4143-9AF8-7DD922D506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22" r="-1" b="1010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13498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0" name="Rectangle 2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269EBB4-F5F7-47FB-A261-3FD6C158D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610" y="1855304"/>
            <a:ext cx="6314262" cy="23509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Snjegović od stare čarape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4C1CF9B-314C-4104-B534-F8C8252E2A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11" r="20217"/>
          <a:stretch/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1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641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4730E4"/>
          </a:solidFill>
          <a:ln w="38100" cap="rnd">
            <a:solidFill>
              <a:srgbClr val="4730E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05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A21A4AC-5300-4176-B2FB-67830A38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1326C3F-FFBA-4A93-A70B-84B8F46C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795528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/>
              <a:t>Anđelčići od plastične i staklene ambalaže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30CFD80-1C0E-4C77-BDFF-442764F05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92" b="23070"/>
          <a:stretch/>
        </p:blipFill>
        <p:spPr>
          <a:xfrm>
            <a:off x="20" y="2665139"/>
            <a:ext cx="6005355" cy="4192863"/>
          </a:xfrm>
          <a:custGeom>
            <a:avLst/>
            <a:gdLst/>
            <a:ahLst/>
            <a:cxnLst/>
            <a:rect l="l" t="t" r="r" b="b"/>
            <a:pathLst>
              <a:path w="6005375" h="4192863">
                <a:moveTo>
                  <a:pt x="5424937" y="874"/>
                </a:moveTo>
                <a:cubicBezTo>
                  <a:pt x="5470440" y="-1251"/>
                  <a:pt x="5516123" y="499"/>
                  <a:pt x="5561495" y="6147"/>
                </a:cubicBezTo>
                <a:cubicBezTo>
                  <a:pt x="5636334" y="13389"/>
                  <a:pt x="5711424" y="18471"/>
                  <a:pt x="5786261" y="26095"/>
                </a:cubicBezTo>
                <a:cubicBezTo>
                  <a:pt x="5819550" y="29525"/>
                  <a:pt x="5853222" y="16820"/>
                  <a:pt x="5886002" y="28509"/>
                </a:cubicBezTo>
                <a:cubicBezTo>
                  <a:pt x="5922214" y="41469"/>
                  <a:pt x="5958870" y="47282"/>
                  <a:pt x="5995622" y="48044"/>
                </a:cubicBezTo>
                <a:lnTo>
                  <a:pt x="5998366" y="47926"/>
                </a:lnTo>
                <a:lnTo>
                  <a:pt x="5995171" y="398504"/>
                </a:lnTo>
                <a:cubicBezTo>
                  <a:pt x="5993433" y="528663"/>
                  <a:pt x="5993035" y="658806"/>
                  <a:pt x="5999656" y="788917"/>
                </a:cubicBezTo>
                <a:cubicBezTo>
                  <a:pt x="6009855" y="990282"/>
                  <a:pt x="6003364" y="1191519"/>
                  <a:pt x="5999656" y="1392757"/>
                </a:cubicBezTo>
                <a:cubicBezTo>
                  <a:pt x="5992506" y="1778706"/>
                  <a:pt x="6003364" y="2164146"/>
                  <a:pt x="5998730" y="2549586"/>
                </a:cubicBezTo>
                <a:cubicBezTo>
                  <a:pt x="5996744" y="2720440"/>
                  <a:pt x="5998994" y="2891040"/>
                  <a:pt x="6003364" y="3061895"/>
                </a:cubicBezTo>
                <a:cubicBezTo>
                  <a:pt x="6009720" y="3305846"/>
                  <a:pt x="5999922" y="3549924"/>
                  <a:pt x="5989196" y="3793749"/>
                </a:cubicBezTo>
                <a:cubicBezTo>
                  <a:pt x="5985594" y="3860794"/>
                  <a:pt x="5984646" y="3927918"/>
                  <a:pt x="5986348" y="3994981"/>
                </a:cubicBezTo>
                <a:lnTo>
                  <a:pt x="5999199" y="4192863"/>
                </a:lnTo>
                <a:lnTo>
                  <a:pt x="0" y="4192863"/>
                </a:lnTo>
                <a:lnTo>
                  <a:pt x="0" y="26225"/>
                </a:lnTo>
                <a:lnTo>
                  <a:pt x="10965" y="23935"/>
                </a:lnTo>
                <a:cubicBezTo>
                  <a:pt x="27502" y="19081"/>
                  <a:pt x="44569" y="16260"/>
                  <a:pt x="61788" y="15549"/>
                </a:cubicBezTo>
                <a:cubicBezTo>
                  <a:pt x="194437" y="-1096"/>
                  <a:pt x="327213" y="3351"/>
                  <a:pt x="460497" y="8815"/>
                </a:cubicBezTo>
                <a:cubicBezTo>
                  <a:pt x="692632" y="18217"/>
                  <a:pt x="925021" y="29144"/>
                  <a:pt x="1157537" y="25841"/>
                </a:cubicBezTo>
                <a:cubicBezTo>
                  <a:pt x="1393484" y="22410"/>
                  <a:pt x="1628922" y="29653"/>
                  <a:pt x="1864615" y="39182"/>
                </a:cubicBezTo>
                <a:cubicBezTo>
                  <a:pt x="1967913" y="43121"/>
                  <a:pt x="2071847" y="47059"/>
                  <a:pt x="2173493" y="17709"/>
                </a:cubicBezTo>
                <a:cubicBezTo>
                  <a:pt x="2196465" y="12334"/>
                  <a:pt x="2220416" y="12855"/>
                  <a:pt x="2243121" y="19234"/>
                </a:cubicBezTo>
                <a:cubicBezTo>
                  <a:pt x="2357219" y="45789"/>
                  <a:pt x="2471952" y="53666"/>
                  <a:pt x="2587321" y="27492"/>
                </a:cubicBezTo>
                <a:cubicBezTo>
                  <a:pt x="2719944" y="-1223"/>
                  <a:pt x="2856455" y="-7360"/>
                  <a:pt x="2991111" y="9323"/>
                </a:cubicBezTo>
                <a:cubicBezTo>
                  <a:pt x="3114231" y="23045"/>
                  <a:pt x="3237985" y="37911"/>
                  <a:pt x="3361358" y="26857"/>
                </a:cubicBezTo>
                <a:cubicBezTo>
                  <a:pt x="3556266" y="9323"/>
                  <a:pt x="3750918" y="24570"/>
                  <a:pt x="3945825" y="29271"/>
                </a:cubicBezTo>
                <a:cubicBezTo>
                  <a:pt x="4010625" y="30796"/>
                  <a:pt x="4075806" y="44137"/>
                  <a:pt x="4140224" y="32193"/>
                </a:cubicBezTo>
                <a:cubicBezTo>
                  <a:pt x="4241744" y="13389"/>
                  <a:pt x="4342120" y="20631"/>
                  <a:pt x="4443766" y="31177"/>
                </a:cubicBezTo>
                <a:cubicBezTo>
                  <a:pt x="4638419" y="51507"/>
                  <a:pt x="4832945" y="61290"/>
                  <a:pt x="5026708" y="23172"/>
                </a:cubicBezTo>
                <a:cubicBezTo>
                  <a:pt x="5086807" y="11229"/>
                  <a:pt x="5146524" y="4368"/>
                  <a:pt x="5207640" y="20377"/>
                </a:cubicBezTo>
                <a:cubicBezTo>
                  <a:pt x="5234626" y="26539"/>
                  <a:pt x="5262719" y="26019"/>
                  <a:pt x="5289465" y="18853"/>
                </a:cubicBezTo>
                <a:cubicBezTo>
                  <a:pt x="5334113" y="9000"/>
                  <a:pt x="5379435" y="2999"/>
                  <a:pt x="5424937" y="874"/>
                </a:cubicBezTo>
                <a:close/>
              </a:path>
            </a:pathLst>
          </a:custGeom>
        </p:spPr>
      </p:pic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E8F7CCF-9B43-4A84-8CFD-0FB0B2ABD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4300" r="2" b="24965"/>
          <a:stretch/>
        </p:blipFill>
        <p:spPr>
          <a:xfrm>
            <a:off x="6185051" y="2654313"/>
            <a:ext cx="6006951" cy="4203687"/>
          </a:xfrm>
          <a:custGeom>
            <a:avLst/>
            <a:gdLst/>
            <a:ahLst/>
            <a:cxnLst/>
            <a:rect l="l" t="t" r="r" b="b"/>
            <a:pathLst>
              <a:path w="6006951" h="4203687">
                <a:moveTo>
                  <a:pt x="1041516" y="879"/>
                </a:moveTo>
                <a:cubicBezTo>
                  <a:pt x="1141687" y="5084"/>
                  <a:pt x="1240768" y="23261"/>
                  <a:pt x="1340635" y="31075"/>
                </a:cubicBezTo>
                <a:cubicBezTo>
                  <a:pt x="1435675" y="38571"/>
                  <a:pt x="1530714" y="49499"/>
                  <a:pt x="1626262" y="34506"/>
                </a:cubicBezTo>
                <a:cubicBezTo>
                  <a:pt x="1719980" y="21762"/>
                  <a:pt x="1814765" y="18776"/>
                  <a:pt x="1909093" y="25612"/>
                </a:cubicBezTo>
                <a:cubicBezTo>
                  <a:pt x="2013408" y="30821"/>
                  <a:pt x="2117468" y="48101"/>
                  <a:pt x="2222418" y="33616"/>
                </a:cubicBezTo>
                <a:cubicBezTo>
                  <a:pt x="2235644" y="32269"/>
                  <a:pt x="2248998" y="34010"/>
                  <a:pt x="2261425" y="38699"/>
                </a:cubicBezTo>
                <a:cubicBezTo>
                  <a:pt x="2302223" y="52255"/>
                  <a:pt x="2346173" y="53094"/>
                  <a:pt x="2387466" y="41113"/>
                </a:cubicBezTo>
                <a:cubicBezTo>
                  <a:pt x="2439687" y="27213"/>
                  <a:pt x="2494525" y="26297"/>
                  <a:pt x="2547178" y="38445"/>
                </a:cubicBezTo>
                <a:cubicBezTo>
                  <a:pt x="2625446" y="55470"/>
                  <a:pt x="2703968" y="72242"/>
                  <a:pt x="2785412" y="58266"/>
                </a:cubicBezTo>
                <a:cubicBezTo>
                  <a:pt x="2832805" y="50261"/>
                  <a:pt x="2876767" y="30821"/>
                  <a:pt x="2923524" y="21673"/>
                </a:cubicBezTo>
                <a:cubicBezTo>
                  <a:pt x="3058205" y="-4628"/>
                  <a:pt x="3194158" y="3249"/>
                  <a:pt x="3330110" y="12143"/>
                </a:cubicBezTo>
                <a:cubicBezTo>
                  <a:pt x="3462886" y="20910"/>
                  <a:pt x="3595026" y="38952"/>
                  <a:pt x="3728564" y="36284"/>
                </a:cubicBezTo>
                <a:cubicBezTo>
                  <a:pt x="3756999" y="36500"/>
                  <a:pt x="3785372" y="38876"/>
                  <a:pt x="3813438" y="43400"/>
                </a:cubicBezTo>
                <a:cubicBezTo>
                  <a:pt x="3917626" y="57122"/>
                  <a:pt x="4022322" y="70082"/>
                  <a:pt x="4125366" y="42383"/>
                </a:cubicBezTo>
                <a:cubicBezTo>
                  <a:pt x="4217750" y="17340"/>
                  <a:pt x="4314149" y="10695"/>
                  <a:pt x="4409087" y="22816"/>
                </a:cubicBezTo>
                <a:cubicBezTo>
                  <a:pt x="4534099" y="39194"/>
                  <a:pt x="4660458" y="42777"/>
                  <a:pt x="4786195" y="33489"/>
                </a:cubicBezTo>
                <a:cubicBezTo>
                  <a:pt x="4825659" y="29563"/>
                  <a:pt x="4865339" y="28153"/>
                  <a:pt x="4904994" y="29296"/>
                </a:cubicBezTo>
                <a:cubicBezTo>
                  <a:pt x="5194178" y="42510"/>
                  <a:pt x="5484252" y="25103"/>
                  <a:pt x="5772928" y="55851"/>
                </a:cubicBezTo>
                <a:cubicBezTo>
                  <a:pt x="5818560" y="61232"/>
                  <a:pt x="5864504" y="61626"/>
                  <a:pt x="5909961" y="57111"/>
                </a:cubicBezTo>
                <a:lnTo>
                  <a:pt x="6006951" y="36719"/>
                </a:lnTo>
                <a:lnTo>
                  <a:pt x="6006951" y="4203687"/>
                </a:lnTo>
                <a:lnTo>
                  <a:pt x="11720" y="4203687"/>
                </a:lnTo>
                <a:lnTo>
                  <a:pt x="11786" y="4203489"/>
                </a:lnTo>
                <a:cubicBezTo>
                  <a:pt x="27809" y="3962716"/>
                  <a:pt x="39197" y="3721434"/>
                  <a:pt x="15626" y="3481297"/>
                </a:cubicBezTo>
                <a:cubicBezTo>
                  <a:pt x="-847" y="3334800"/>
                  <a:pt x="-4304" y="3187234"/>
                  <a:pt x="5296" y="3040178"/>
                </a:cubicBezTo>
                <a:cubicBezTo>
                  <a:pt x="11786" y="2956021"/>
                  <a:pt x="18539" y="2871864"/>
                  <a:pt x="22776" y="2787582"/>
                </a:cubicBezTo>
                <a:cubicBezTo>
                  <a:pt x="28180" y="2667690"/>
                  <a:pt x="25173" y="2547584"/>
                  <a:pt x="13771" y="2428074"/>
                </a:cubicBezTo>
                <a:cubicBezTo>
                  <a:pt x="4237" y="2336939"/>
                  <a:pt x="3177" y="2245180"/>
                  <a:pt x="10593" y="2153867"/>
                </a:cubicBezTo>
                <a:cubicBezTo>
                  <a:pt x="25690" y="1998396"/>
                  <a:pt x="9931" y="1842923"/>
                  <a:pt x="5032" y="1687576"/>
                </a:cubicBezTo>
                <a:cubicBezTo>
                  <a:pt x="-3577" y="1401802"/>
                  <a:pt x="20393" y="1116155"/>
                  <a:pt x="9666" y="830380"/>
                </a:cubicBezTo>
                <a:cubicBezTo>
                  <a:pt x="3841" y="689018"/>
                  <a:pt x="16420" y="547783"/>
                  <a:pt x="9666" y="406421"/>
                </a:cubicBezTo>
                <a:cubicBezTo>
                  <a:pt x="4105" y="305866"/>
                  <a:pt x="397" y="205310"/>
                  <a:pt x="4105" y="104628"/>
                </a:cubicBezTo>
                <a:lnTo>
                  <a:pt x="8821" y="33297"/>
                </a:lnTo>
                <a:lnTo>
                  <a:pt x="35743" y="28771"/>
                </a:lnTo>
                <a:cubicBezTo>
                  <a:pt x="151314" y="14091"/>
                  <a:pt x="268377" y="13376"/>
                  <a:pt x="384397" y="26755"/>
                </a:cubicBezTo>
                <a:cubicBezTo>
                  <a:pt x="448561" y="35141"/>
                  <a:pt x="512980" y="47847"/>
                  <a:pt x="578287" y="35141"/>
                </a:cubicBezTo>
                <a:cubicBezTo>
                  <a:pt x="584437" y="34048"/>
                  <a:pt x="590625" y="36818"/>
                  <a:pt x="593916" y="42129"/>
                </a:cubicBezTo>
                <a:cubicBezTo>
                  <a:pt x="626188" y="81517"/>
                  <a:pt x="668117" y="80246"/>
                  <a:pt x="710936" y="67541"/>
                </a:cubicBezTo>
                <a:cubicBezTo>
                  <a:pt x="739041" y="58837"/>
                  <a:pt x="766587" y="48406"/>
                  <a:pt x="793396" y="36284"/>
                </a:cubicBezTo>
                <a:cubicBezTo>
                  <a:pt x="840332" y="16819"/>
                  <a:pt x="890189" y="5308"/>
                  <a:pt x="940911" y="2233"/>
                </a:cubicBezTo>
                <a:cubicBezTo>
                  <a:pt x="974613" y="-372"/>
                  <a:pt x="1008125" y="-522"/>
                  <a:pt x="1041516" y="87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278696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1A252F"/>
      </a:dk2>
      <a:lt2>
        <a:srgbClr val="F3F3F0"/>
      </a:lt2>
      <a:accent1>
        <a:srgbClr val="4730E4"/>
      </a:accent1>
      <a:accent2>
        <a:srgbClr val="1A4FD2"/>
      </a:accent2>
      <a:accent3>
        <a:srgbClr val="2CAEE4"/>
      </a:accent3>
      <a:accent4>
        <a:srgbClr val="18C0AC"/>
      </a:accent4>
      <a:accent5>
        <a:srgbClr val="26C670"/>
      </a:accent5>
      <a:accent6>
        <a:srgbClr val="19C721"/>
      </a:accent6>
      <a:hlink>
        <a:srgbClr val="349D76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Široki zaslon</PresentationFormat>
  <Paragraphs>4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9" baseType="lpstr">
      <vt:lpstr>Arial</vt:lpstr>
      <vt:lpstr>Calibri</vt:lpstr>
      <vt:lpstr>The Hand Bold</vt:lpstr>
      <vt:lpstr>The Serif Hand Black</vt:lpstr>
      <vt:lpstr>SketchyVTI</vt:lpstr>
      <vt:lpstr>Nagrađeni radovi</vt:lpstr>
      <vt:lpstr>Snjegović od stare žarulje</vt:lpstr>
      <vt:lpstr>Snjegović od stare čarape</vt:lpstr>
      <vt:lpstr>Anđelčići od plastične i staklene ambalaže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Nagrađeni radovi</dc:title>
  <dc:creator>Dinka Čorak</dc:creator>
  <cp:lastModifiedBy>Dinka Čorak</cp:lastModifiedBy>
  <cp:revision>1</cp:revision>
  <dcterms:created xsi:type="dcterms:W3CDTF">2020-12-14T18:05:16Z</dcterms:created>
  <dcterms:modified xsi:type="dcterms:W3CDTF">2020-12-14T18:05:56Z</dcterms:modified>
</cp:coreProperties>
</file>