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1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04801"/>
            <a:ext cx="7772400" cy="1219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hr-HR" smtClean="0"/>
              <a:t>Click to edit Master title style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600200"/>
            <a:ext cx="6400800" cy="1143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Click to edit Master subtitle style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848918-D4B3-4567-8A5F-405194DF6EA2}" type="datetimeFigureOut">
              <a:rPr lang="hr-HR" smtClean="0"/>
              <a:pPr>
                <a:defRPr/>
              </a:pPr>
              <a:t>1/7/2014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04ACA0-C632-4740-8B8F-D7EF5743B948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Click to edit Master text styles</a:t>
            </a:r>
          </a:p>
          <a:p>
            <a:pPr lvl="1"/>
            <a:r>
              <a:rPr lang="hr-HR" smtClean="0"/>
              <a:t>Second level</a:t>
            </a:r>
          </a:p>
          <a:p>
            <a:pPr lvl="2"/>
            <a:r>
              <a:rPr lang="hr-HR" smtClean="0"/>
              <a:t>Third level</a:t>
            </a:r>
          </a:p>
          <a:p>
            <a:pPr lvl="3"/>
            <a:r>
              <a:rPr lang="hr-HR" smtClean="0"/>
              <a:t>Fourth level</a:t>
            </a:r>
          </a:p>
          <a:p>
            <a:pPr lvl="4"/>
            <a:r>
              <a:rPr lang="hr-HR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23D98B-ED3A-45B2-A7E6-4DD7569CD62D}" type="datetimeFigureOut">
              <a:rPr lang="hr-HR" smtClean="0"/>
              <a:pPr>
                <a:defRPr/>
              </a:pPr>
              <a:t>1/7/2014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7174DA-0C42-4FB1-8431-A6DD49B63A8A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Click to edit Master text styles</a:t>
            </a:r>
          </a:p>
          <a:p>
            <a:pPr lvl="1"/>
            <a:r>
              <a:rPr lang="hr-HR" smtClean="0"/>
              <a:t>Second level</a:t>
            </a:r>
          </a:p>
          <a:p>
            <a:pPr lvl="2"/>
            <a:r>
              <a:rPr lang="hr-HR" smtClean="0"/>
              <a:t>Third level</a:t>
            </a:r>
          </a:p>
          <a:p>
            <a:pPr lvl="3"/>
            <a:r>
              <a:rPr lang="hr-HR" smtClean="0"/>
              <a:t>Fourth level</a:t>
            </a:r>
          </a:p>
          <a:p>
            <a:pPr lvl="4"/>
            <a:r>
              <a:rPr lang="hr-HR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FB5D0A-8ECF-4AF1-BB3A-5FE535645D5E}" type="datetimeFigureOut">
              <a:rPr lang="hr-HR" smtClean="0"/>
              <a:pPr>
                <a:defRPr/>
              </a:pPr>
              <a:t>1/7/2014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D5721E-074A-4438-997A-C2D8CF7A50B0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Click to edit Master text styles</a:t>
            </a:r>
          </a:p>
          <a:p>
            <a:pPr lvl="1"/>
            <a:r>
              <a:rPr lang="hr-HR" smtClean="0"/>
              <a:t>Second level</a:t>
            </a:r>
          </a:p>
          <a:p>
            <a:pPr lvl="2"/>
            <a:r>
              <a:rPr lang="hr-HR" smtClean="0"/>
              <a:t>Third level</a:t>
            </a:r>
          </a:p>
          <a:p>
            <a:pPr lvl="3"/>
            <a:r>
              <a:rPr lang="hr-HR" smtClean="0"/>
              <a:t>Fourth level</a:t>
            </a:r>
          </a:p>
          <a:p>
            <a:pPr lvl="4"/>
            <a:r>
              <a:rPr lang="hr-HR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D9524E-F5E8-4E54-A8A5-EB114D396D92}" type="datetimeFigureOut">
              <a:rPr lang="hr-HR" smtClean="0"/>
              <a:pPr>
                <a:defRPr/>
              </a:pPr>
              <a:t>1/7/2014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F4359D-F0C4-4D45-9251-DC2BCA10E03D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A7A41E-C083-4F40-9057-FB589BA75005}" type="datetimeFigureOut">
              <a:rPr lang="hr-HR" smtClean="0"/>
              <a:pPr>
                <a:defRPr/>
              </a:pPr>
              <a:t>1/7/2014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5D9572-B83A-429A-ABCB-B6ADBE107258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Click to edit Master text styles</a:t>
            </a:r>
          </a:p>
          <a:p>
            <a:pPr lvl="1"/>
            <a:r>
              <a:rPr lang="hr-HR" smtClean="0"/>
              <a:t>Second level</a:t>
            </a:r>
          </a:p>
          <a:p>
            <a:pPr lvl="2"/>
            <a:r>
              <a:rPr lang="hr-HR" smtClean="0"/>
              <a:t>Third level</a:t>
            </a:r>
          </a:p>
          <a:p>
            <a:pPr lvl="3"/>
            <a:r>
              <a:rPr lang="hr-HR" smtClean="0"/>
              <a:t>Fourth level</a:t>
            </a:r>
          </a:p>
          <a:p>
            <a:pPr lvl="4"/>
            <a:r>
              <a:rPr lang="hr-HR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Click to edit Master text styles</a:t>
            </a:r>
          </a:p>
          <a:p>
            <a:pPr lvl="1"/>
            <a:r>
              <a:rPr lang="hr-HR" smtClean="0"/>
              <a:t>Second level</a:t>
            </a:r>
          </a:p>
          <a:p>
            <a:pPr lvl="2"/>
            <a:r>
              <a:rPr lang="hr-HR" smtClean="0"/>
              <a:t>Third level</a:t>
            </a:r>
          </a:p>
          <a:p>
            <a:pPr lvl="3"/>
            <a:r>
              <a:rPr lang="hr-HR" smtClean="0"/>
              <a:t>Fourth level</a:t>
            </a:r>
          </a:p>
          <a:p>
            <a:pPr lvl="4"/>
            <a:r>
              <a:rPr lang="hr-HR" smtClean="0"/>
              <a:t>Fifth level</a:t>
            </a:r>
            <a:endParaRPr lang="hr-HR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D333B0-1B75-4AEE-8DCB-BAD83867F713}" type="datetimeFigureOut">
              <a:rPr lang="hr-HR" smtClean="0"/>
              <a:pPr>
                <a:defRPr/>
              </a:pPr>
              <a:t>1/7/2014</a:t>
            </a:fld>
            <a:endParaRPr lang="hr-H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243D93-84DB-44BD-B6E0-AD0BCEDDE7B0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Click to edit Master text styles</a:t>
            </a:r>
          </a:p>
          <a:p>
            <a:pPr lvl="1"/>
            <a:r>
              <a:rPr lang="hr-HR" smtClean="0"/>
              <a:t>Second level</a:t>
            </a:r>
          </a:p>
          <a:p>
            <a:pPr lvl="2"/>
            <a:r>
              <a:rPr lang="hr-HR" smtClean="0"/>
              <a:t>Third level</a:t>
            </a:r>
          </a:p>
          <a:p>
            <a:pPr lvl="3"/>
            <a:r>
              <a:rPr lang="hr-HR" smtClean="0"/>
              <a:t>Fourth level</a:t>
            </a:r>
          </a:p>
          <a:p>
            <a:pPr lvl="4"/>
            <a:r>
              <a:rPr lang="hr-HR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Click to edit Master text styles</a:t>
            </a:r>
          </a:p>
          <a:p>
            <a:pPr lvl="1"/>
            <a:r>
              <a:rPr lang="hr-HR" smtClean="0"/>
              <a:t>Second level</a:t>
            </a:r>
          </a:p>
          <a:p>
            <a:pPr lvl="2"/>
            <a:r>
              <a:rPr lang="hr-HR" smtClean="0"/>
              <a:t>Third level</a:t>
            </a:r>
          </a:p>
          <a:p>
            <a:pPr lvl="3"/>
            <a:r>
              <a:rPr lang="hr-HR" smtClean="0"/>
              <a:t>Fourth level</a:t>
            </a:r>
          </a:p>
          <a:p>
            <a:pPr lvl="4"/>
            <a:r>
              <a:rPr lang="hr-HR" smtClean="0"/>
              <a:t>Fifth level</a:t>
            </a:r>
            <a:endParaRPr lang="hr-HR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BED5DD-C8AC-4C42-A2E5-99EE9DDC93E6}" type="datetimeFigureOut">
              <a:rPr lang="hr-HR" smtClean="0"/>
              <a:pPr>
                <a:defRPr/>
              </a:pPr>
              <a:t>1/7/2014</a:t>
            </a:fld>
            <a:endParaRPr lang="hr-H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D54C5C-F2BE-41FB-913A-C93AB65DE681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Click to edit Master title style</a:t>
            </a:r>
            <a:endParaRPr lang="hr-HR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83CFCA-57ED-4277-8BFB-7F9AD71EEA94}" type="datetimeFigureOut">
              <a:rPr lang="hr-HR" smtClean="0"/>
              <a:pPr>
                <a:defRPr/>
              </a:pPr>
              <a:t>1/7/2014</a:t>
            </a:fld>
            <a:endParaRPr lang="hr-H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A8E3E2-7FD6-476F-BCB8-3406C3FCA5EC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B73837-1F9A-428F-B6A7-6605F7DC038F}" type="datetimeFigureOut">
              <a:rPr lang="hr-HR" smtClean="0"/>
              <a:pPr>
                <a:defRPr/>
              </a:pPr>
              <a:t>1/7/2014</a:t>
            </a:fld>
            <a:endParaRPr lang="hr-H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C0E539-6FD9-4D90-B387-CB2BD6D35E3F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Click to edit Master text styles</a:t>
            </a:r>
          </a:p>
          <a:p>
            <a:pPr lvl="1"/>
            <a:r>
              <a:rPr lang="hr-HR" smtClean="0"/>
              <a:t>Second level</a:t>
            </a:r>
          </a:p>
          <a:p>
            <a:pPr lvl="2"/>
            <a:r>
              <a:rPr lang="hr-HR" smtClean="0"/>
              <a:t>Third level</a:t>
            </a:r>
          </a:p>
          <a:p>
            <a:pPr lvl="3"/>
            <a:r>
              <a:rPr lang="hr-HR" smtClean="0"/>
              <a:t>Fourth level</a:t>
            </a:r>
          </a:p>
          <a:p>
            <a:pPr lvl="4"/>
            <a:r>
              <a:rPr lang="hr-HR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292123-2979-4CEA-9954-D688F2737BC1}" type="datetimeFigureOut">
              <a:rPr lang="hr-HR" smtClean="0"/>
              <a:pPr>
                <a:defRPr/>
              </a:pPr>
              <a:t>1/7/2014</a:t>
            </a:fld>
            <a:endParaRPr lang="hr-H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F4A9A4-4608-4A4C-983E-E288AA3D8915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r-HR" noProof="0" smtClean="0"/>
              <a:t>Click icon to add picture</a:t>
            </a:r>
            <a:endParaRPr lang="hr-H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7F6ED7-B305-44F4-AB34-09AF586760CB}" type="datetimeFigureOut">
              <a:rPr lang="hr-HR" smtClean="0"/>
              <a:pPr>
                <a:defRPr/>
              </a:pPr>
              <a:t>1/7/2014</a:t>
            </a:fld>
            <a:endParaRPr lang="hr-H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73CD80-4A50-40DE-8F46-0E6A9606F4EB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905000" y="228600"/>
            <a:ext cx="6781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Click to edit Master title style</a:t>
            </a:r>
            <a:endParaRPr lang="hr-HR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71600"/>
            <a:ext cx="8229600" cy="475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Click to edit Master text styles</a:t>
            </a:r>
          </a:p>
          <a:p>
            <a:pPr lvl="1"/>
            <a:r>
              <a:rPr lang="hr-HR" smtClean="0"/>
              <a:t>Second level</a:t>
            </a:r>
          </a:p>
          <a:p>
            <a:pPr lvl="2"/>
            <a:r>
              <a:rPr lang="hr-HR" smtClean="0"/>
              <a:t>Third level</a:t>
            </a:r>
          </a:p>
          <a:p>
            <a:pPr lvl="3"/>
            <a:r>
              <a:rPr lang="hr-HR" smtClean="0"/>
              <a:t>Fourth level</a:t>
            </a:r>
          </a:p>
          <a:p>
            <a:pPr lvl="4"/>
            <a:r>
              <a:rPr lang="hr-HR" smtClean="0"/>
              <a:t>Fifth level</a:t>
            </a:r>
            <a:endParaRPr lang="hr-H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4B498A4-85FD-4CCA-AE2F-DDF0775FDE42}" type="datetimeFigureOut">
              <a:rPr lang="hr-HR" smtClean="0"/>
              <a:pPr>
                <a:defRPr/>
              </a:pPr>
              <a:t>1/7/2014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0DF1B7-2B6C-4B2B-B390-5AC4597A6FEE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2" r:id="rId2"/>
    <p:sldLayoutId id="2147483681" r:id="rId3"/>
    <p:sldLayoutId id="2147483680" r:id="rId4"/>
    <p:sldLayoutId id="2147483679" r:id="rId5"/>
    <p:sldLayoutId id="2147483678" r:id="rId6"/>
    <p:sldLayoutId id="2147483677" r:id="rId7"/>
    <p:sldLayoutId id="2147483676" r:id="rId8"/>
    <p:sldLayoutId id="2147483675" r:id="rId9"/>
    <p:sldLayoutId id="2147483674" r:id="rId10"/>
    <p:sldLayoutId id="214748367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1371600" y="304800"/>
            <a:ext cx="7772400" cy="1219200"/>
          </a:xfrm>
        </p:spPr>
        <p:txBody>
          <a:bodyPr/>
          <a:lstStyle/>
          <a:p>
            <a:pPr eaLnBrk="1" hangingPunct="1"/>
            <a:r>
              <a:rPr lang="hr-HR" sz="2800" b="1" dirty="0" smtClean="0">
                <a:latin typeface="Tahoma" pitchFamily="80" charset="0"/>
                <a:cs typeface="Tahoma" pitchFamily="80" charset="0"/>
              </a:rPr>
              <a:t>Chrictmas decoration</a:t>
            </a:r>
            <a:endParaRPr lang="en-US" sz="2800" b="1" dirty="0" smtClean="0">
              <a:latin typeface="Tahoma" pitchFamily="80" charset="0"/>
              <a:cs typeface="Tahoma" pitchFamily="80" charset="0"/>
            </a:endParaRPr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>
          <a:xfrm>
            <a:off x="2133600" y="1295400"/>
            <a:ext cx="6400800" cy="1143000"/>
          </a:xfrm>
        </p:spPr>
        <p:txBody>
          <a:bodyPr/>
          <a:lstStyle/>
          <a:p>
            <a:pPr eaLnBrk="1" hangingPunct="1"/>
            <a:endParaRPr lang="en-US" sz="2200" b="1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Picture 4" descr="20131220_1046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511660" y="1160748"/>
            <a:ext cx="6048671" cy="4536504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1331640" y="1268760"/>
            <a:ext cx="6781800" cy="914400"/>
          </a:xfrm>
        </p:spPr>
        <p:txBody>
          <a:bodyPr/>
          <a:lstStyle/>
          <a:p>
            <a:pPr eaLnBrk="1" hangingPunct="1"/>
            <a:r>
              <a:rPr lang="hr-HR" dirty="0" smtClean="0"/>
              <a:t>How to make tree decorations made of wool</a:t>
            </a:r>
            <a:endParaRPr lang="en-US" dirty="0" smtClean="0"/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3962400"/>
          </a:xfrm>
        </p:spPr>
        <p:txBody>
          <a:bodyPr/>
          <a:lstStyle/>
          <a:p>
            <a:pPr eaLnBrk="1" hangingPunct="1"/>
            <a:endParaRPr lang="en-US" sz="2200" dirty="0" smtClean="0"/>
          </a:p>
        </p:txBody>
      </p:sp>
      <p:pic>
        <p:nvPicPr>
          <p:cNvPr id="2050" name="Picture 2" descr="https://encrypted-tbn0.gstatic.com/images?q=tbn:ANd9GcTNawKiwevj6GHffucUYqPb20qLIEyE4LHn0DTyS-HzJbVwHWbV9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708920"/>
            <a:ext cx="4272136" cy="36847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1905000" y="381000"/>
            <a:ext cx="6781800" cy="914400"/>
          </a:xfrm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1905000" y="1798638"/>
            <a:ext cx="6781800" cy="91028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 smtClean="0"/>
              <a:t>First prepare two cardboard circle and wool (you can use one </a:t>
            </a:r>
            <a:r>
              <a:rPr lang="en-US" sz="2400" dirty="0" smtClean="0"/>
              <a:t>or </a:t>
            </a:r>
            <a:r>
              <a:rPr lang="en-US" sz="2400" dirty="0" smtClean="0"/>
              <a:t>several colors)</a:t>
            </a:r>
            <a:endParaRPr lang="en-US" sz="2200" dirty="0" smtClean="0"/>
          </a:p>
        </p:txBody>
      </p:sp>
      <p:pic>
        <p:nvPicPr>
          <p:cNvPr id="1026" name="Picture 2" descr="http://4.bp.blogspot.com/_Cx-LmQlDN7Q/TQ0HWwIIHVI/AAAAAAAADzI/qw5Qa2n6o_I/s320/IMG_65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3212976"/>
            <a:ext cx="3600400" cy="29590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1"/>
            <a:ext cx="8229600" cy="1265312"/>
          </a:xfrm>
        </p:spPr>
        <p:txBody>
          <a:bodyPr/>
          <a:lstStyle/>
          <a:p>
            <a:r>
              <a:rPr lang="en-US" sz="2400" dirty="0" smtClean="0"/>
              <a:t>Then take two cut circles together take wool, unwind so </a:t>
            </a:r>
            <a:r>
              <a:rPr lang="hr-HR" sz="2400" dirty="0" smtClean="0"/>
              <a:t>it can</a:t>
            </a:r>
            <a:r>
              <a:rPr lang="en-US" sz="2400" dirty="0" smtClean="0"/>
              <a:t> </a:t>
            </a:r>
            <a:r>
              <a:rPr lang="en-US" sz="2400" dirty="0" smtClean="0"/>
              <a:t>easier </a:t>
            </a:r>
            <a:r>
              <a:rPr lang="hr-HR" sz="2400" dirty="0" smtClean="0"/>
              <a:t> go </a:t>
            </a:r>
            <a:r>
              <a:rPr lang="en-US" sz="2400" dirty="0" smtClean="0"/>
              <a:t>through </a:t>
            </a:r>
            <a:r>
              <a:rPr lang="en-US" sz="2400" dirty="0" smtClean="0"/>
              <a:t>a pinch </a:t>
            </a:r>
            <a:r>
              <a:rPr lang="en-US" sz="2400" dirty="0" smtClean="0"/>
              <a:t>circle</a:t>
            </a:r>
            <a:r>
              <a:rPr lang="hr-HR" sz="2400" dirty="0" smtClean="0"/>
              <a:t>.</a:t>
            </a:r>
            <a:r>
              <a:rPr lang="en-US" sz="2400" dirty="0" smtClean="0"/>
              <a:t> </a:t>
            </a:r>
            <a:r>
              <a:rPr lang="hr-HR" sz="2400" dirty="0" smtClean="0"/>
              <a:t>W</a:t>
            </a:r>
            <a:r>
              <a:rPr lang="en-US" sz="2400" dirty="0" smtClean="0"/>
              <a:t>hen </a:t>
            </a:r>
            <a:r>
              <a:rPr lang="en-US" sz="2400" dirty="0" smtClean="0"/>
              <a:t>you </a:t>
            </a:r>
            <a:r>
              <a:rPr lang="en-US" sz="2400" dirty="0" smtClean="0"/>
              <a:t>spend</a:t>
            </a:r>
            <a:r>
              <a:rPr lang="hr-HR" sz="2400" dirty="0" smtClean="0"/>
              <a:t> it</a:t>
            </a:r>
            <a:r>
              <a:rPr lang="en-US" sz="2400" dirty="0" smtClean="0"/>
              <a:t> </a:t>
            </a:r>
            <a:r>
              <a:rPr lang="en-US" sz="2400" dirty="0" smtClean="0"/>
              <a:t>just cut more wool and continue where you left off! </a:t>
            </a:r>
            <a:endParaRPr lang="hr-HR" sz="2400" dirty="0"/>
          </a:p>
        </p:txBody>
      </p:sp>
      <p:pic>
        <p:nvPicPr>
          <p:cNvPr id="16386" name="Picture 2" descr="http://3.bp.blogspot.com/_Cx-LmQlDN7Q/TQ0HwGgOUiI/AAAAAAAADzM/iC7YsoTpSn0/s320/IMG_65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564904"/>
            <a:ext cx="2571750" cy="3048001"/>
          </a:xfrm>
          <a:prstGeom prst="rect">
            <a:avLst/>
          </a:prstGeom>
          <a:noFill/>
        </p:spPr>
      </p:pic>
      <p:pic>
        <p:nvPicPr>
          <p:cNvPr id="16388" name="Picture 4" descr="http://4.bp.blogspot.com/_Cx-LmQlDN7Q/TQ0Iqt8F2rI/AAAAAAAADzU/S1xygkPpvEM/s320/IMG_65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2564904"/>
            <a:ext cx="3048000" cy="2390775"/>
          </a:xfrm>
          <a:prstGeom prst="rect">
            <a:avLst/>
          </a:prstGeom>
          <a:noFill/>
        </p:spPr>
      </p:pic>
      <p:sp>
        <p:nvSpPr>
          <p:cNvPr id="16390" name="AutoShape 6" descr="Prikaz datoteke 20131213_18124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6392" name="AutoShape 8" descr="Prikaz datoteke 20131213_18124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8" name="Picture 7" descr="20131213_18145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11760" y="4149080"/>
            <a:ext cx="3312368" cy="248427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908720"/>
            <a:ext cx="8229600" cy="1121296"/>
          </a:xfrm>
        </p:spPr>
        <p:txBody>
          <a:bodyPr/>
          <a:lstStyle/>
          <a:p>
            <a:endParaRPr lang="hr-HR" dirty="0" smtClean="0"/>
          </a:p>
          <a:p>
            <a:pPr>
              <a:buNone/>
            </a:pPr>
            <a:r>
              <a:rPr lang="hr-HR" dirty="0" smtClean="0"/>
              <a:t>....Roll ... </a:t>
            </a:r>
            <a:r>
              <a:rPr lang="hr-HR" dirty="0" smtClean="0"/>
              <a:t>and </a:t>
            </a:r>
            <a:r>
              <a:rPr lang="hr-HR" dirty="0" smtClean="0"/>
              <a:t>roll....</a:t>
            </a:r>
            <a:endParaRPr lang="hr-HR" dirty="0" smtClean="0"/>
          </a:p>
          <a:p>
            <a:endParaRPr lang="hr-HR" dirty="0"/>
          </a:p>
        </p:txBody>
      </p:sp>
      <p:pic>
        <p:nvPicPr>
          <p:cNvPr id="4" name="Picture 3" descr="20131213_1812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988840"/>
            <a:ext cx="3131840" cy="2348880"/>
          </a:xfrm>
          <a:prstGeom prst="rect">
            <a:avLst/>
          </a:prstGeom>
        </p:spPr>
      </p:pic>
      <p:pic>
        <p:nvPicPr>
          <p:cNvPr id="6" name="Picture 5" descr="20131213_1813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1484784"/>
            <a:ext cx="3347864" cy="2510898"/>
          </a:xfrm>
          <a:prstGeom prst="rect">
            <a:avLst/>
          </a:prstGeom>
        </p:spPr>
      </p:pic>
      <p:pic>
        <p:nvPicPr>
          <p:cNvPr id="7" name="Picture 6" descr="20131213_18150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39752" y="4077072"/>
            <a:ext cx="3419872" cy="2564904"/>
          </a:xfrm>
          <a:prstGeom prst="rect">
            <a:avLst/>
          </a:prstGeom>
        </p:spPr>
      </p:pic>
      <p:pic>
        <p:nvPicPr>
          <p:cNvPr id="17410" name="Picture 2" descr="http://2.bp.blogspot.com/_Cx-LmQlDN7Q/TQ0IRtI8HvI/AAAAAAAADzQ/s_BJqtOFiXY/s320/IMG_658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0" y="3789040"/>
            <a:ext cx="3048000" cy="2352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1"/>
            <a:ext cx="8229600" cy="1265312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... then start cutting at the edge holding the middle ...</a:t>
            </a:r>
            <a:endParaRPr lang="hr-HR" dirty="0"/>
          </a:p>
        </p:txBody>
      </p:sp>
      <p:pic>
        <p:nvPicPr>
          <p:cNvPr id="18434" name="Picture 2" descr="http://4.bp.blogspot.com/_Cx-LmQlDN7Q/TQ0I5Joo-AI/AAAAAAAADzY/Jbcum_vPpi8/s320/IMG_65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2420888"/>
            <a:ext cx="4032448" cy="35237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1"/>
            <a:ext cx="8229600" cy="1121296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... then cut a piece of </a:t>
            </a:r>
            <a:r>
              <a:rPr lang="hr-HR" dirty="0" smtClean="0"/>
              <a:t>wool</a:t>
            </a:r>
            <a:r>
              <a:rPr lang="en-US" dirty="0" smtClean="0"/>
              <a:t> </a:t>
            </a:r>
            <a:r>
              <a:rPr lang="en-US" dirty="0" smtClean="0"/>
              <a:t>and place it between the board and tighten </a:t>
            </a:r>
            <a:r>
              <a:rPr lang="hr-HR" dirty="0" smtClean="0"/>
              <a:t>it </a:t>
            </a:r>
            <a:r>
              <a:rPr lang="en-US" dirty="0" smtClean="0"/>
              <a:t>well </a:t>
            </a:r>
            <a:r>
              <a:rPr lang="en-US" dirty="0" smtClean="0"/>
              <a:t>...</a:t>
            </a:r>
            <a:endParaRPr lang="hr-HR" dirty="0"/>
          </a:p>
        </p:txBody>
      </p:sp>
      <p:pic>
        <p:nvPicPr>
          <p:cNvPr id="19458" name="Picture 2" descr="http://4.bp.blogspot.com/_Cx-LmQlDN7Q/TQ0JfbooTQI/AAAAAAAADzg/gHp_iTXODIo/s320/IMG_65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924944"/>
            <a:ext cx="3048000" cy="1943101"/>
          </a:xfrm>
          <a:prstGeom prst="rect">
            <a:avLst/>
          </a:prstGeom>
          <a:noFill/>
        </p:spPr>
      </p:pic>
      <p:pic>
        <p:nvPicPr>
          <p:cNvPr id="19460" name="Picture 4" descr="http://3.bp.blogspot.com/_Cx-LmQlDN7Q/TQ0Jxsu0SyI/AAAAAAAADzk/yob_8nnr8yE/s320/IMG_65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780928"/>
            <a:ext cx="3048000" cy="236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1"/>
            <a:ext cx="8229600" cy="689248"/>
          </a:xfrm>
        </p:spPr>
        <p:txBody>
          <a:bodyPr/>
          <a:lstStyle/>
          <a:p>
            <a:pPr>
              <a:buNone/>
            </a:pPr>
            <a:r>
              <a:rPr lang="hr-HR" dirty="0" smtClean="0"/>
              <a:t>Remove the cardboard </a:t>
            </a:r>
            <a:r>
              <a:rPr lang="hr-HR" dirty="0" smtClean="0"/>
              <a:t>... </a:t>
            </a:r>
            <a:r>
              <a:rPr lang="en-US" dirty="0" smtClean="0"/>
              <a:t>then trim it a </a:t>
            </a:r>
            <a:r>
              <a:rPr lang="en-US" dirty="0" smtClean="0"/>
              <a:t>bit</a:t>
            </a:r>
            <a:r>
              <a:rPr lang="hr-HR" dirty="0" smtClean="0"/>
              <a:t>...</a:t>
            </a:r>
            <a:endParaRPr lang="hr-HR" dirty="0"/>
          </a:p>
        </p:txBody>
      </p:sp>
      <p:pic>
        <p:nvPicPr>
          <p:cNvPr id="20482" name="Picture 2" descr="http://3.bp.blogspot.com/_Cx-LmQlDN7Q/TQ0J2FNeaLI/AAAAAAAADzo/TsKdZuXsDKs/s320/IMG_65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276872"/>
            <a:ext cx="3048000" cy="3048001"/>
          </a:xfrm>
          <a:prstGeom prst="rect">
            <a:avLst/>
          </a:prstGeom>
          <a:noFill/>
        </p:spPr>
      </p:pic>
      <p:pic>
        <p:nvPicPr>
          <p:cNvPr id="20484" name="Picture 4" descr="http://4.bp.blogspot.com/_Cx-LmQlDN7Q/TQ0KCdg0DbI/AAAAAAAADzs/0_tym4doGqY/s320/IMG_659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852936"/>
            <a:ext cx="3028950" cy="304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1"/>
            <a:ext cx="8229600" cy="133732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And that's </a:t>
            </a:r>
            <a:r>
              <a:rPr lang="en-US" dirty="0" smtClean="0"/>
              <a:t>it!</a:t>
            </a:r>
            <a:r>
              <a:rPr lang="hr-HR" dirty="0" smtClean="0"/>
              <a:t> </a:t>
            </a:r>
            <a:r>
              <a:rPr lang="en-US" dirty="0" smtClean="0"/>
              <a:t>These </a:t>
            </a:r>
            <a:r>
              <a:rPr lang="en-US" dirty="0" smtClean="0"/>
              <a:t>decorations can </a:t>
            </a:r>
            <a:r>
              <a:rPr lang="hr-HR" dirty="0" smtClean="0"/>
              <a:t>be</a:t>
            </a:r>
            <a:r>
              <a:rPr lang="en-US" dirty="0" smtClean="0"/>
              <a:t> </a:t>
            </a:r>
            <a:r>
              <a:rPr lang="hr-HR" dirty="0" smtClean="0"/>
              <a:t>perfect Christmas tree decorations</a:t>
            </a:r>
            <a:endParaRPr lang="hr-HR" dirty="0"/>
          </a:p>
        </p:txBody>
      </p:sp>
      <p:pic>
        <p:nvPicPr>
          <p:cNvPr id="21506" name="Picture 2" descr="http://3.bp.blogspot.com/_Cx-LmQlDN7Q/TQ0KQ-EeJ8I/AAAAAAAADzw/9TnvkYHv9kk/s320/IMG_65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708920"/>
            <a:ext cx="3048000" cy="2324101"/>
          </a:xfrm>
          <a:prstGeom prst="rect">
            <a:avLst/>
          </a:prstGeom>
          <a:noFill/>
        </p:spPr>
      </p:pic>
      <p:pic>
        <p:nvPicPr>
          <p:cNvPr id="21508" name="Picture 4" descr="http://os-imazuranica-vk.skole.hr/upload/os-imazuranica-vk/newsattach/416/20130902_1701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22306">
            <a:off x="4139873" y="2976322"/>
            <a:ext cx="4283968" cy="32129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P101983049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A2B7B57-BCE3-4D46-AFE4-9F167A9B464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TP101983049_template</Template>
  <TotalTime>31</TotalTime>
  <Words>119</Words>
  <Application>Microsoft Office PowerPoint</Application>
  <PresentationFormat>On-screen Show (4:3)</PresentationFormat>
  <Paragraphs>10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TP101983049_template</vt:lpstr>
      <vt:lpstr>Chrictmas decoration</vt:lpstr>
      <vt:lpstr>How to make tree decorations made of wool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Chrictmas decoration</dc:title>
  <dc:creator>Mirna</dc:creator>
  <cp:lastModifiedBy>Mirna</cp:lastModifiedBy>
  <cp:revision>4</cp:revision>
  <dcterms:created xsi:type="dcterms:W3CDTF">2014-01-07T20:32:00Z</dcterms:created>
  <dcterms:modified xsi:type="dcterms:W3CDTF">2014-01-07T21:03:58Z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TC019830509991</vt:lpwstr>
  </property>
</Properties>
</file>